
<file path=[Content_Types].xml><?xml version="1.0" encoding="utf-8"?>
<Types xmlns="http://schemas.openxmlformats.org/package/2006/content-types">
  <Default Extension="jpeg" ContentType="image/jpeg"/>
  <Default Extension="JPG" ContentType="image/.jpg"/>
  <Default Extension="xlsx" ContentType="application/vnd.openxmlformats-officedocument.spreadsheetml.sheet"/>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harts/chart2.xml" ContentType="application/vnd.openxmlformats-officedocument.drawingml.chart+xml"/>
  <Override PartName="/ppt/charts/colors1.xml" ContentType="application/vnd.ms-office.chartcolorstyle+xml"/>
  <Override PartName="/ppt/charts/colors2.xml" ContentType="application/vnd.ms-office.chartcolorstyle+xml"/>
  <Override PartName="/ppt/charts/style1.xml" ContentType="application/vnd.ms-office.chartstyle+xml"/>
  <Override PartName="/ppt/charts/style2.xml" ContentType="application/vnd.ms-office.chartstyle+xml"/>
  <Override PartName="/ppt/commentAuthors.xml" ContentType="application/vnd.openxmlformats-officedocument.presentationml.commentAuthors+xml"/>
  <Override PartName="/ppt/media/image4.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61" r:id="rId3"/>
  </p:sldMasterIdLst>
  <p:notesMasterIdLst>
    <p:notesMasterId r:id="rId5"/>
  </p:notesMasterIdLst>
  <p:sldIdLst>
    <p:sldId id="265" r:id="rId4"/>
    <p:sldId id="266" r:id="rId6"/>
    <p:sldId id="268" r:id="rId7"/>
    <p:sldId id="269" r:id="rId8"/>
    <p:sldId id="267" r:id="rId9"/>
    <p:sldId id="271" r:id="rId10"/>
    <p:sldId id="276" r:id="rId11"/>
    <p:sldId id="278" r:id="rId12"/>
    <p:sldId id="275" r:id="rId13"/>
    <p:sldId id="274" r:id="rId1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72" userDrawn="1">
          <p15:clr>
            <a:srgbClr val="A4A3A4"/>
          </p15:clr>
        </p15:guide>
        <p15:guide id="2" pos="288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作者" initials="A" lastIdx="0"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124" d="100"/>
          <a:sy n="124" d="100"/>
        </p:scale>
        <p:origin x="-1512" y="-112"/>
      </p:cViewPr>
      <p:guideLst>
        <p:guide orient="horz" pos="2172"/>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notesMaster" Target="notesMasters/notesMaster1.xml"/><Relationship Id="rId4" Type="http://schemas.openxmlformats.org/officeDocument/2006/relationships/slide" Target="slides/slide1.xml"/><Relationship Id="rId3" Type="http://schemas.openxmlformats.org/officeDocument/2006/relationships/slideMaster" Target="slideMasters/slideMaster2.xml"/><Relationship Id="rId2" Type="http://schemas.openxmlformats.org/officeDocument/2006/relationships/theme" Target="theme/theme1.xml"/><Relationship Id="rId18" Type="http://schemas.openxmlformats.org/officeDocument/2006/relationships/commentAuthors" Target="commentAuthors.xml"/><Relationship Id="rId17" Type="http://schemas.openxmlformats.org/officeDocument/2006/relationships/tableStyles" Target="tableStyles.xml"/><Relationship Id="rId16" Type="http://schemas.openxmlformats.org/officeDocument/2006/relationships/viewProps" Target="viewProps.xml"/><Relationship Id="rId15" Type="http://schemas.openxmlformats.org/officeDocument/2006/relationships/presProps" Target="presProps.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package" Target="../embeddings/Workbook1.xlsx"/></Relationships>
</file>

<file path=ppt/charts/_rels/chart2.xml.rels><?xml version="1.0" encoding="UTF-8" standalone="yes"?>
<Relationships xmlns="http://schemas.openxmlformats.org/package/2006/relationships"><Relationship Id="rId3" Type="http://schemas.microsoft.com/office/2011/relationships/chartColorStyle" Target="colors2.xml"/><Relationship Id="rId2" Type="http://schemas.microsoft.com/office/2011/relationships/chartStyle" Target="style2.xml"/><Relationship Id="rId1" Type="http://schemas.openxmlformats.org/officeDocument/2006/relationships/package" Target="../embeddings/Workbook2.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780305509924719"/>
          <c:y val="0.020769484884067"/>
          <c:w val="0.915955091603419"/>
          <c:h val="0.927489762442884"/>
        </c:manualLayout>
      </c:layout>
      <c:barChart>
        <c:barDir val="bar"/>
        <c:grouping val="clustered"/>
        <c:varyColors val="0"/>
        <c:ser>
          <c:idx val="0"/>
          <c:order val="0"/>
          <c:tx>
            <c:strRef>
              <c:f>Sheet1!$B$1</c:f>
              <c:strCache>
                <c:ptCount val="1"/>
                <c:pt idx="0">
                  <c:v>Series 1</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chemeClr val="tx1">
                        <a:lumMod val="85000"/>
                        <a:lumOff val="15000"/>
                      </a:schemeClr>
                    </a:solidFill>
                    <a:latin typeface="Arial" panose="020B0604020202020204" pitchFamily="34" charset="0"/>
                    <a:ea typeface="+mn-ea"/>
                    <a:cs typeface="Arial" panose="020B0604020202020204" pitchFamily="34" charset="0"/>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ser>
        <c:ser>
          <c:idx val="1"/>
          <c:order val="1"/>
          <c:tx>
            <c:strRef>
              <c:f>Sheet1!$C$1</c:f>
              <c:strCache>
                <c:ptCount val="1"/>
                <c:pt idx="0">
                  <c:v>Series 2</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chemeClr val="tx1">
                        <a:lumMod val="85000"/>
                        <a:lumOff val="15000"/>
                      </a:schemeClr>
                    </a:solidFill>
                    <a:latin typeface="Arial" panose="020B0604020202020204" pitchFamily="34" charset="0"/>
                    <a:ea typeface="+mn-ea"/>
                    <a:cs typeface="Arial" panose="020B0604020202020204" pitchFamily="34" charset="0"/>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c:v>
                </c:pt>
                <c:pt idx="2">
                  <c:v>1.8</c:v>
                </c:pt>
                <c:pt idx="3">
                  <c:v>2.8</c:v>
                </c:pt>
              </c:numCache>
            </c:numRef>
          </c:val>
        </c:ser>
        <c:ser>
          <c:idx val="2"/>
          <c:order val="2"/>
          <c:tx>
            <c:strRef>
              <c:f>Sheet1!$D$1</c:f>
              <c:strCache>
                <c:ptCount val="1"/>
                <c:pt idx="0">
                  <c:v>Series 3</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chemeClr val="tx1">
                        <a:lumMod val="85000"/>
                        <a:lumOff val="15000"/>
                      </a:schemeClr>
                    </a:solidFill>
                    <a:latin typeface="Arial" panose="020B0604020202020204" pitchFamily="34" charset="0"/>
                    <a:ea typeface="+mn-ea"/>
                    <a:cs typeface="Arial" panose="020B0604020202020204" pitchFamily="34" charset="0"/>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4.7</c:v>
                </c:pt>
              </c:numCache>
            </c:numRef>
          </c:val>
        </c:ser>
        <c:dLbls>
          <c:showLegendKey val="0"/>
          <c:showVal val="1"/>
          <c:showCatName val="0"/>
          <c:showSerName val="0"/>
          <c:showPercent val="0"/>
          <c:showBubbleSize val="0"/>
        </c:dLbls>
        <c:gapWidth val="140"/>
        <c:overlap val="-40"/>
        <c:axId val="115360548"/>
        <c:axId val="970970352"/>
      </c:barChart>
      <c:catAx>
        <c:axId val="115360548"/>
        <c:scaling>
          <c:orientation val="minMax"/>
        </c:scaling>
        <c:delete val="0"/>
        <c:axPos val="l"/>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0" spcFirstLastPara="0" vertOverflow="ellipsis" vert="horz" wrap="square" anchor="ctr" anchorCtr="1"/>
          <a:lstStyle/>
          <a:p>
            <a:pPr>
              <a:defRPr lang="en-US" sz="8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p>
        </c:txPr>
        <c:crossAx val="970970352"/>
        <c:crosses val="autoZero"/>
        <c:auto val="1"/>
        <c:lblAlgn val="ctr"/>
        <c:lblOffset val="100"/>
        <c:noMultiLvlLbl val="0"/>
      </c:catAx>
      <c:valAx>
        <c:axId val="970970352"/>
        <c:scaling>
          <c:orientation val="minMax"/>
          <c:max val="5"/>
        </c:scaling>
        <c:delete val="1"/>
        <c:axPos val="b"/>
        <c:majorGridlines>
          <c:spPr>
            <a:ln w="9525" cap="rnd" cmpd="sng" algn="ctr">
              <a:solidFill>
                <a:schemeClr val="lt1">
                  <a:lumMod val="90200"/>
                </a:schemeClr>
              </a:solidFill>
              <a:round/>
            </a:ln>
            <a:effectLst/>
          </c:spPr>
        </c:majorGridlines>
        <c:numFmt formatCode="General" sourceLinked="1"/>
        <c:majorTickMark val="out"/>
        <c:minorTickMark val="none"/>
        <c:tickLblPos val="nextTo"/>
        <c:txPr>
          <a:bodyPr rot="-60000000" spcFirstLastPara="0" vertOverflow="ellipsis" vert="horz" wrap="square" anchor="ctr" anchorCtr="1"/>
          <a:lstStyle/>
          <a:p>
            <a:pPr>
              <a:defRPr lang="en-US" sz="900" b="0" i="0" u="none" strike="noStrike" kern="1200" baseline="0">
                <a:solidFill>
                  <a:schemeClr val="tx1">
                    <a:lumMod val="65000"/>
                    <a:lumOff val="35000"/>
                  </a:schemeClr>
                </a:solidFill>
                <a:latin typeface="+mn-lt"/>
                <a:ea typeface="+mn-ea"/>
                <a:cs typeface="+mn-cs"/>
              </a:defRPr>
            </a:pPr>
          </a:p>
        </c:txPr>
        <c:crossAx val="115360548"/>
        <c:crosses val="autoZero"/>
        <c:crossBetween val="between"/>
      </c:valAx>
      <c:spPr>
        <a:noFill/>
        <a:ln>
          <a:noFill/>
        </a:ln>
        <a:effectLst/>
      </c:spPr>
    </c:plotArea>
    <c:legend>
      <c:legendPos val="b"/>
      <c:legendEntry>
        <c:idx val="0"/>
        <c:txPr>
          <a:bodyPr rot="0" spcFirstLastPara="0" vertOverflow="ellipsis" vert="horz" wrap="square" anchor="ctr" anchorCtr="1"/>
          <a:lstStyle/>
          <a:p>
            <a:pPr>
              <a:defRPr lang="en-US" sz="9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p>
        </c:txPr>
      </c:legendEntry>
      <c:legendEntry>
        <c:idx val="1"/>
        <c:txPr>
          <a:bodyPr rot="0" spcFirstLastPara="0" vertOverflow="ellipsis" vert="horz" wrap="square" anchor="ctr" anchorCtr="1"/>
          <a:lstStyle/>
          <a:p>
            <a:pPr>
              <a:defRPr lang="en-US" sz="9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p>
        </c:txPr>
      </c:legendEntry>
      <c:legendEntry>
        <c:idx val="2"/>
        <c:txPr>
          <a:bodyPr rot="0" spcFirstLastPara="0" vertOverflow="ellipsis" vert="horz" wrap="square" anchor="ctr" anchorCtr="1"/>
          <a:lstStyle/>
          <a:p>
            <a:pPr>
              <a:defRPr lang="en-US" sz="9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p>
        </c:txPr>
      </c:legendEntry>
      <c:layout/>
      <c:overlay val="0"/>
      <c:spPr>
        <a:noFill/>
        <a:ln>
          <a:noFill/>
        </a:ln>
        <a:effectLst/>
      </c:spPr>
      <c:txPr>
        <a:bodyPr rot="0" spcFirstLastPara="0" vertOverflow="ellipsis" vert="horz" wrap="square" anchor="ctr" anchorCtr="1"/>
        <a:lstStyle/>
        <a:p>
          <a:pPr>
            <a:defRPr lang="en-US" sz="9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p>
      </c:txPr>
    </c:legend>
    <c:plotVisOnly val="1"/>
    <c:dispBlanksAs val="gap"/>
    <c:showDLblsOverMax val="0"/>
    <c:extLst>
      <c:ext uri="{0b15fc19-7d7d-44ad-8c2d-2c3a37ce22c3}">
        <chartProps xmlns="https://web.wps.cn/et/2018/main" chartId="{ef9d5961-886b-436b-b50e-bc98e2b90f59}"/>
      </c:ext>
    </c:extLst>
  </c:chart>
  <c:spPr>
    <a:noFill/>
    <a:ln w="9525" cap="flat" cmpd="sng" algn="ctr">
      <a:noFill/>
      <a:round/>
    </a:ln>
    <a:effectLst/>
  </c:spPr>
  <c:txPr>
    <a:bodyPr/>
    <a:lstStyle/>
    <a:p>
      <a:pPr>
        <a:defRPr lang="en-US"/>
      </a:pPr>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layout>
        <c:manualLayout>
          <c:xMode val="edge"/>
          <c:yMode val="edge"/>
          <c:x val="0.404187793632889"/>
          <c:y val="0.0137677833868747"/>
        </c:manualLayout>
      </c:layout>
      <c:overlay val="0"/>
      <c:spPr>
        <a:noFill/>
        <a:ln>
          <a:noFill/>
        </a:ln>
        <a:effectLst/>
      </c:spPr>
      <c:txPr>
        <a:bodyPr rot="0" spcFirstLastPara="0" vertOverflow="ellipsis" vert="horz" wrap="square" anchor="ctr" anchorCtr="1"/>
        <a:lstStyle/>
        <a:p>
          <a:pPr>
            <a:defRPr lang="en-US" sz="1400" b="1" i="0" u="none" strike="noStrike" kern="1200" spc="0" baseline="0">
              <a:solidFill>
                <a:schemeClr val="tx1"/>
              </a:solidFill>
              <a:latin typeface="+mn-lt"/>
              <a:ea typeface="+mn-ea"/>
              <a:cs typeface="Arial" panose="020B0604020202020204" pitchFamily="34" charset="0"/>
            </a:defRPr>
          </a:pPr>
        </a:p>
      </c:txPr>
    </c:title>
    <c:autoTitleDeleted val="0"/>
    <c:plotArea>
      <c:layout>
        <c:manualLayout>
          <c:layoutTarget val="inner"/>
          <c:xMode val="edge"/>
          <c:yMode val="edge"/>
          <c:x val="0.0569610961585515"/>
          <c:y val="0.154163393558523"/>
          <c:w val="0.916124296550037"/>
          <c:h val="0.636959937156324"/>
        </c:manualLayout>
      </c:layout>
      <c:barChart>
        <c:barDir val="col"/>
        <c:grouping val="clustered"/>
        <c:varyColors val="0"/>
        <c:ser>
          <c:idx val="0"/>
          <c:order val="0"/>
          <c:tx>
            <c:strRef>
              <c:f>Sheet1!$B$1</c:f>
              <c:strCache>
                <c:ptCount val="1"/>
                <c:pt idx="0">
                  <c:v>Series 1</c:v>
                </c:pt>
              </c:strCache>
            </c:strRef>
          </c:tx>
          <c:spPr>
            <a:solidFill>
              <a:schemeClr val="accent1"/>
            </a:solidFill>
            <a:ln>
              <a:noFill/>
            </a:ln>
            <a:effectLst>
              <a:outerShdw blurRad="63500" dist="38100" dir="2700000" algn="tl" rotWithShape="0">
                <a:schemeClr val="accent1">
                  <a:lumMod val="75000"/>
                  <a:alpha val="50000"/>
                </a:schemeClr>
              </a:outerShdw>
            </a:effectLst>
          </c:spPr>
          <c:invertIfNegative val="0"/>
          <c:dLbls>
            <c:delete val="1"/>
          </c:dLbls>
          <c:cat>
            <c:strRef>
              <c:f>Sheet1!$A$2:$A$4</c:f>
              <c:strCache>
                <c:ptCount val="3"/>
                <c:pt idx="0">
                  <c:v>Category 1</c:v>
                </c:pt>
                <c:pt idx="1">
                  <c:v>Category 2</c:v>
                </c:pt>
                <c:pt idx="2">
                  <c:v>Category 3</c:v>
                </c:pt>
              </c:strCache>
            </c:strRef>
          </c:cat>
          <c:val>
            <c:numRef>
              <c:f>Sheet1!$B$2:$B$4</c:f>
              <c:numCache>
                <c:formatCode>General</c:formatCode>
                <c:ptCount val="3"/>
                <c:pt idx="0">
                  <c:v>4.3</c:v>
                </c:pt>
                <c:pt idx="1">
                  <c:v>2.5</c:v>
                </c:pt>
                <c:pt idx="2">
                  <c:v>3.5</c:v>
                </c:pt>
              </c:numCache>
            </c:numRef>
          </c:val>
        </c:ser>
        <c:ser>
          <c:idx val="1"/>
          <c:order val="1"/>
          <c:tx>
            <c:strRef>
              <c:f>Sheet1!$C$1</c:f>
              <c:strCache>
                <c:ptCount val="1"/>
                <c:pt idx="0">
                  <c:v>Series 2</c:v>
                </c:pt>
              </c:strCache>
            </c:strRef>
          </c:tx>
          <c:spPr>
            <a:solidFill>
              <a:schemeClr val="accent2"/>
            </a:solidFill>
            <a:ln>
              <a:noFill/>
            </a:ln>
            <a:effectLst>
              <a:outerShdw blurRad="63500" dist="38100" dir="2700000" algn="tl" rotWithShape="0">
                <a:schemeClr val="accent2">
                  <a:alpha val="50000"/>
                </a:schemeClr>
              </a:outerShdw>
            </a:effectLst>
          </c:spPr>
          <c:invertIfNegative val="0"/>
          <c:dLbls>
            <c:delete val="1"/>
          </c:dLbls>
          <c:cat>
            <c:strRef>
              <c:f>Sheet1!$A$2:$A$4</c:f>
              <c:strCache>
                <c:ptCount val="3"/>
                <c:pt idx="0">
                  <c:v>Category 1</c:v>
                </c:pt>
                <c:pt idx="1">
                  <c:v>Category 2</c:v>
                </c:pt>
                <c:pt idx="2">
                  <c:v>Category 3</c:v>
                </c:pt>
              </c:strCache>
            </c:strRef>
          </c:cat>
          <c:val>
            <c:numRef>
              <c:f>Sheet1!$C$2:$C$4</c:f>
              <c:numCache>
                <c:formatCode>General</c:formatCode>
                <c:ptCount val="3"/>
                <c:pt idx="0">
                  <c:v>2.4</c:v>
                </c:pt>
                <c:pt idx="1">
                  <c:v>4.4</c:v>
                </c:pt>
                <c:pt idx="2">
                  <c:v>1.8</c:v>
                </c:pt>
              </c:numCache>
            </c:numRef>
          </c:val>
        </c:ser>
        <c:ser>
          <c:idx val="2"/>
          <c:order val="2"/>
          <c:tx>
            <c:strRef>
              <c:f>Sheet1!$D$1</c:f>
              <c:strCache>
                <c:ptCount val="1"/>
                <c:pt idx="0">
                  <c:v>Series 3</c:v>
                </c:pt>
              </c:strCache>
            </c:strRef>
          </c:tx>
          <c:spPr>
            <a:solidFill>
              <a:schemeClr val="accent3"/>
            </a:solidFill>
            <a:ln>
              <a:noFill/>
            </a:ln>
            <a:effectLst>
              <a:outerShdw blurRad="63500" dist="38100" dir="2700000" algn="tl" rotWithShape="0">
                <a:schemeClr val="accent3">
                  <a:alpha val="50000"/>
                </a:schemeClr>
              </a:outerShdw>
            </a:effectLst>
          </c:spPr>
          <c:invertIfNegative val="0"/>
          <c:dLbls>
            <c:delete val="1"/>
          </c:dLbls>
          <c:cat>
            <c:strRef>
              <c:f>Sheet1!$A$2:$A$4</c:f>
              <c:strCache>
                <c:ptCount val="3"/>
                <c:pt idx="0">
                  <c:v>Category 1</c:v>
                </c:pt>
                <c:pt idx="1">
                  <c:v>Category 2</c:v>
                </c:pt>
                <c:pt idx="2">
                  <c:v>Category 3</c:v>
                </c:pt>
              </c:strCache>
            </c:strRef>
          </c:cat>
          <c:val>
            <c:numRef>
              <c:f>Sheet1!$D$2:$D$4</c:f>
              <c:numCache>
                <c:formatCode>General</c:formatCode>
                <c:ptCount val="3"/>
                <c:pt idx="0">
                  <c:v>2</c:v>
                </c:pt>
                <c:pt idx="1">
                  <c:v>2</c:v>
                </c:pt>
                <c:pt idx="2">
                  <c:v>3</c:v>
                </c:pt>
              </c:numCache>
            </c:numRef>
          </c:val>
        </c:ser>
        <c:dLbls>
          <c:showLegendKey val="0"/>
          <c:showVal val="0"/>
          <c:showCatName val="0"/>
          <c:showSerName val="0"/>
          <c:showPercent val="0"/>
          <c:showBubbleSize val="0"/>
        </c:dLbls>
        <c:gapWidth val="150"/>
        <c:axId val="129733575"/>
        <c:axId val="909394144"/>
      </c:barChart>
      <c:catAx>
        <c:axId val="129733575"/>
        <c:scaling>
          <c:orientation val="minMax"/>
        </c:scaling>
        <c:delete val="0"/>
        <c:axPos val="b"/>
        <c:numFmt formatCode="General" sourceLinked="1"/>
        <c:majorTickMark val="none"/>
        <c:minorTickMark val="none"/>
        <c:tickLblPos val="nextTo"/>
        <c:spPr>
          <a:noFill/>
          <a:ln w="9525" cap="flat" cmpd="sng" algn="ctr">
            <a:solidFill>
              <a:srgbClr val="000000">
                <a:lumMod val="15000"/>
                <a:lumOff val="85000"/>
              </a:srgbClr>
            </a:solidFill>
            <a:round/>
          </a:ln>
          <a:effectLst/>
        </c:spPr>
        <c:txPr>
          <a:bodyPr rot="-60000000" spcFirstLastPara="0" vertOverflow="ellipsis" vert="horz" wrap="square" anchor="ctr" anchorCtr="1"/>
          <a:lstStyle/>
          <a:p>
            <a:pPr>
              <a:defRPr lang="en-US" sz="1000" b="0" i="0" u="none" strike="noStrike" kern="1200" baseline="0">
                <a:solidFill>
                  <a:schemeClr val="tx1">
                    <a:lumMod val="75000"/>
                    <a:lumOff val="25000"/>
                  </a:schemeClr>
                </a:solidFill>
                <a:latin typeface="+mn-lt"/>
                <a:ea typeface="+mn-ea"/>
                <a:cs typeface="Arial" panose="020B0604020202020204" pitchFamily="34" charset="0"/>
              </a:defRPr>
            </a:pPr>
          </a:p>
        </c:txPr>
        <c:crossAx val="909394144"/>
        <c:crosses val="autoZero"/>
        <c:auto val="1"/>
        <c:lblAlgn val="ctr"/>
        <c:lblOffset val="100"/>
        <c:noMultiLvlLbl val="0"/>
      </c:catAx>
      <c:valAx>
        <c:axId val="909394144"/>
        <c:scaling>
          <c:orientation val="minMax"/>
        </c:scaling>
        <c:delete val="0"/>
        <c:axPos val="l"/>
        <c:majorGridlines>
          <c:spPr>
            <a:ln w="9525" cap="flat" cmpd="sng" algn="ctr">
              <a:solidFill>
                <a:schemeClr val="tx1">
                  <a:alpha val="14000"/>
                </a:schemeClr>
              </a:solidFill>
              <a:round/>
            </a:ln>
            <a:effectLst/>
          </c:spPr>
        </c:majorGridlines>
        <c:numFmt formatCode="General" sourceLinked="1"/>
        <c:majorTickMark val="none"/>
        <c:minorTickMark val="none"/>
        <c:tickLblPos val="nextTo"/>
        <c:spPr>
          <a:noFill/>
          <a:ln>
            <a:noFill/>
          </a:ln>
          <a:effectLst/>
        </c:spPr>
        <c:txPr>
          <a:bodyPr rot="-60000000" spcFirstLastPara="0" vertOverflow="ellipsis" vert="horz" wrap="square" anchor="ctr" anchorCtr="1"/>
          <a:lstStyle/>
          <a:p>
            <a:pPr>
              <a:defRPr lang="en-US" sz="1000" b="0" i="0" u="none" strike="noStrike" kern="1200" baseline="0">
                <a:solidFill>
                  <a:schemeClr val="tx1">
                    <a:lumMod val="75000"/>
                    <a:lumOff val="25000"/>
                  </a:schemeClr>
                </a:solidFill>
                <a:latin typeface="+mn-lt"/>
                <a:ea typeface="+mn-ea"/>
                <a:cs typeface="Arial" panose="020B0604020202020204" pitchFamily="34" charset="0"/>
              </a:defRPr>
            </a:pPr>
          </a:p>
        </c:txPr>
        <c:crossAx val="129733575"/>
        <c:crosses val="autoZero"/>
        <c:crossBetween val="between"/>
      </c:valAx>
      <c:spPr>
        <a:noFill/>
        <a:ln>
          <a:noFill/>
        </a:ln>
        <a:effectLst/>
      </c:spPr>
    </c:plotArea>
    <c:legend>
      <c:legendPos val="b"/>
      <c:legendEntry>
        <c:idx val="0"/>
        <c:txPr>
          <a:bodyPr rot="0" spcFirstLastPara="0" vertOverflow="ellipsis" vert="horz" wrap="square" anchor="ctr" anchorCtr="1"/>
          <a:lstStyle/>
          <a:p>
            <a:pPr>
              <a:defRPr lang="en-US" sz="1000" b="0" i="0" u="none" strike="noStrike" kern="1200" baseline="0">
                <a:solidFill>
                  <a:schemeClr val="tx1">
                    <a:lumMod val="75000"/>
                    <a:lumOff val="25000"/>
                  </a:schemeClr>
                </a:solidFill>
                <a:latin typeface="+mn-lt"/>
                <a:ea typeface="+mn-ea"/>
                <a:cs typeface="Arial" panose="020B0604020202020204" pitchFamily="34" charset="0"/>
              </a:defRPr>
            </a:pPr>
          </a:p>
        </c:txPr>
      </c:legendEntry>
      <c:legendEntry>
        <c:idx val="1"/>
        <c:txPr>
          <a:bodyPr rot="0" spcFirstLastPara="0" vertOverflow="ellipsis" vert="horz" wrap="square" anchor="ctr" anchorCtr="1"/>
          <a:lstStyle/>
          <a:p>
            <a:pPr>
              <a:defRPr lang="en-US" sz="1000" b="0" i="0" u="none" strike="noStrike" kern="1200" baseline="0">
                <a:solidFill>
                  <a:schemeClr val="tx1">
                    <a:lumMod val="75000"/>
                    <a:lumOff val="25000"/>
                  </a:schemeClr>
                </a:solidFill>
                <a:latin typeface="+mn-lt"/>
                <a:ea typeface="+mn-ea"/>
                <a:cs typeface="Arial" panose="020B0604020202020204" pitchFamily="34" charset="0"/>
              </a:defRPr>
            </a:pPr>
          </a:p>
        </c:txPr>
      </c:legendEntry>
      <c:legendEntry>
        <c:idx val="2"/>
        <c:txPr>
          <a:bodyPr rot="0" spcFirstLastPara="0" vertOverflow="ellipsis" vert="horz" wrap="square" anchor="ctr" anchorCtr="1"/>
          <a:lstStyle/>
          <a:p>
            <a:pPr>
              <a:defRPr lang="en-US" sz="1000" b="0" i="0" u="none" strike="noStrike" kern="1200" baseline="0">
                <a:solidFill>
                  <a:schemeClr val="tx1">
                    <a:lumMod val="75000"/>
                    <a:lumOff val="25000"/>
                  </a:schemeClr>
                </a:solidFill>
                <a:latin typeface="+mn-lt"/>
                <a:ea typeface="+mn-ea"/>
                <a:cs typeface="Arial" panose="020B0604020202020204" pitchFamily="34" charset="0"/>
              </a:defRPr>
            </a:pPr>
          </a:p>
        </c:txPr>
      </c:legendEntry>
      <c:layout>
        <c:manualLayout>
          <c:xMode val="edge"/>
          <c:yMode val="edge"/>
          <c:x val="0.270046251172706"/>
          <c:y val="0.908628533640729"/>
          <c:w val="0.452857266277042"/>
          <c:h val="0.0874850487654165"/>
        </c:manualLayout>
      </c:layout>
      <c:overlay val="0"/>
      <c:spPr>
        <a:noFill/>
        <a:ln>
          <a:noFill/>
        </a:ln>
        <a:effectLst/>
      </c:spPr>
      <c:txPr>
        <a:bodyPr rot="0" spcFirstLastPara="0" vertOverflow="ellipsis" vert="horz" wrap="square" anchor="ctr" anchorCtr="1"/>
        <a:lstStyle/>
        <a:p>
          <a:pPr>
            <a:defRPr lang="en-US" sz="1000" b="0" i="0" u="none" strike="noStrike" kern="1200" baseline="0">
              <a:solidFill>
                <a:schemeClr val="tx1">
                  <a:lumMod val="75000"/>
                  <a:lumOff val="25000"/>
                </a:schemeClr>
              </a:solidFill>
              <a:latin typeface="+mn-lt"/>
              <a:ea typeface="+mn-ea"/>
              <a:cs typeface="Arial" panose="020B0604020202020204" pitchFamily="34" charset="0"/>
            </a:defRPr>
          </a:pPr>
        </a:p>
      </c:txPr>
    </c:legend>
    <c:plotVisOnly val="1"/>
    <c:dispBlanksAs val="gap"/>
    <c:showDLblsOverMax val="0"/>
    <c:extLst>
      <c:ext uri="{0b15fc19-7d7d-44ad-8c2d-2c3a37ce22c3}">
        <chartProps xmlns="https://web.wps.cn/et/2018/main" chartId="{a239f33a-a25d-4b8d-99b8-b71700079741}"/>
      </c:ext>
    </c:extLst>
  </c:chart>
  <c:spPr>
    <a:noFill/>
    <a:ln w="9525" cap="flat" cmpd="sng" algn="ctr">
      <a:noFill/>
      <a:round/>
    </a:ln>
    <a:effectLst/>
  </c:spPr>
  <c:txPr>
    <a:bodyPr/>
    <a:lstStyle/>
    <a:p>
      <a:pPr>
        <a:defRPr lang="en-US"/>
      </a:pPr>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10118">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10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000" kern="1200"/>
    <cs:bodyPr rot="0" spcFirstLastPara="1" vertOverflow="clip" horzOverflow="clip" vert="horz" wrap="square" lIns="36576" tIns="18288" rIns="36576" bIns="18288" anchor="ctr" anchorCtr="1">
      <a:spAutoFit/>
    </cs:bodyPr>
  </cs:dataLabelCallout>
  <cs:dataPoint>
    <cs:lnRef idx="0">
      <cs:styleClr val="auto"/>
    </cs:lnRef>
    <cs:fillRef idx="1">
      <cs:styleClr val="auto"/>
    </cs:fillRef>
    <cs:effectRef idx="0"/>
    <cs:fontRef idx="minor">
      <a:schemeClr val="dk1"/>
    </cs:fontRef>
    <cs:spPr>
      <a:ln>
        <a:noFill/>
      </a:ln>
      <a:effectLst/>
    </cs:spPr>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lt1">
            <a:lumMod val="902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75000"/>
        <a:lumOff val="25000"/>
      </a:schemeClr>
    </cs:fontRef>
    <cs:defRPr sz="1400" b="1" kern="120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97">
  <cs:axisTitle>
    <cs:lnRef idx="0"/>
    <cs:fillRef idx="0"/>
    <cs:effectRef idx="0"/>
    <cs:fontRef idx="minor">
      <a:srgbClr val="000000">
        <a:lumMod val="65000"/>
        <a:lumOff val="35000"/>
      </a:srgbClr>
    </cs:fontRef>
    <cs:defRPr sz="1000" kern="1200"/>
  </cs:axisTitle>
  <cs:categoryAxis>
    <cs:lnRef idx="0"/>
    <cs:fillRef idx="0"/>
    <cs:effectRef idx="0"/>
    <cs:fontRef idx="minor">
      <a:srgbClr val="000000">
        <a:lumMod val="65000"/>
        <a:lumOff val="35000"/>
      </a:srgbClr>
    </cs:fontRef>
    <cs:spPr>
      <a:ln w="9525" cap="flat" cmpd="sng" algn="ctr">
        <a:solidFill>
          <a:srgbClr val="000000">
            <a:lumMod val="15000"/>
            <a:lumOff val="85000"/>
          </a:srgbClr>
        </a:solidFill>
        <a:round/>
      </a:ln>
    </cs:spPr>
    <cs:defRPr sz="900" kern="1200"/>
  </cs:categoryAxis>
  <cs:chartArea mods="allowNoFillOverride allowNoLineOverride">
    <cs:lnRef idx="0"/>
    <cs:fillRef idx="0"/>
    <cs:effectRef idx="0"/>
    <cs:fontRef idx="minor">
      <a:srgbClr val="000000"/>
    </cs:fontRef>
    <cs:spPr>
      <a:solidFill>
        <a:srgbClr val="FFFFFF"/>
      </a:solidFill>
      <a:ln w="9525" cap="flat" cmpd="sng" algn="ctr">
        <a:solidFill>
          <a:srgbClr val="000000">
            <a:lumMod val="15000"/>
            <a:lumOff val="85000"/>
          </a:srgbClr>
        </a:solidFill>
        <a:round/>
      </a:ln>
    </cs:spPr>
    <cs:defRPr sz="1000" kern="1200"/>
  </cs:chartArea>
  <cs:dataLabel>
    <cs:lnRef idx="0"/>
    <cs:fillRef idx="0"/>
    <cs:effectRef idx="0"/>
    <cs:fontRef idx="minor">
      <a:srgbClr val="000000">
        <a:lumMod val="75000"/>
        <a:lumOff val="25000"/>
      </a:srgbClr>
    </cs:fontRef>
    <cs:defRPr sz="900" kern="1200"/>
  </cs:dataLabel>
  <cs:dataLabelCallout>
    <cs:lnRef idx="0"/>
    <cs:fillRef idx="0"/>
    <cs:effectRef idx="0"/>
    <cs:fontRef idx="minor">
      <a:srgbClr val="000000">
        <a:lumMod val="65000"/>
        <a:lumOff val="35000"/>
      </a:srgbClr>
    </cs:fontRef>
    <cs:spPr>
      <a:solidFill>
        <a:srgbClr val="FFFFFF"/>
      </a:solidFill>
      <a:ln>
        <a:solidFill>
          <a:srgbClr val="000000">
            <a:lumMod val="25000"/>
            <a:lumOff val="75000"/>
          </a:srgb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rgbClr val="000000"/>
    </cs:fontRef>
  </cs:dataPoint>
  <cs:dataPoint3D>
    <cs:lnRef idx="0"/>
    <cs:fillRef idx="1">
      <cs:styleClr val="auto"/>
    </cs:fillRef>
    <cs:effectRef idx="0"/>
    <cs:fontRef idx="minor">
      <a:srgbClr val="000000"/>
    </cs:fontRef>
  </cs:dataPoint3D>
  <cs:dataPointLine>
    <cs:lnRef idx="0">
      <cs:styleClr val="auto"/>
    </cs:lnRef>
    <cs:fillRef idx="1"/>
    <cs:effectRef idx="0"/>
    <cs:fontRef idx="minor">
      <a:srgbClr val="000000"/>
    </cs:fontRef>
    <cs:spPr>
      <a:ln w="28575" cap="rnd">
        <a:solidFill>
          <a:srgbClr val="FFFFFF"/>
        </a:solidFill>
        <a:round/>
      </a:ln>
    </cs:spPr>
  </cs:dataPointLine>
  <cs:dataPointMarker>
    <cs:lnRef idx="0">
      <cs:styleClr val="auto"/>
    </cs:lnRef>
    <cs:fillRef idx="1">
      <cs:styleClr val="auto"/>
    </cs:fillRef>
    <cs:effectRef idx="0"/>
    <cs:fontRef idx="minor">
      <a:srgbClr val="000000"/>
    </cs:fontRef>
    <cs:spPr>
      <a:ln w="9525">
        <a:solidFill>
          <a:srgbClr val="FFFFFF"/>
        </a:solidFill>
      </a:ln>
    </cs:spPr>
  </cs:dataPointMarker>
  <cs:dataPointMarkerLayout symbol="circle" size="5"/>
  <cs:dataPointWireframe>
    <cs:lnRef idx="0">
      <cs:styleClr val="auto"/>
    </cs:lnRef>
    <cs:fillRef idx="1"/>
    <cs:effectRef idx="0"/>
    <cs:fontRef idx="minor">
      <a:srgbClr val="000000"/>
    </cs:fontRef>
    <cs:spPr>
      <a:ln w="9525" cap="rnd">
        <a:solidFill>
          <a:srgbClr val="FFFFFF"/>
        </a:solidFill>
        <a:round/>
      </a:ln>
    </cs:spPr>
  </cs:dataPointWireframe>
  <cs:dataTable>
    <cs:lnRef idx="0"/>
    <cs:fillRef idx="0"/>
    <cs:effectRef idx="0"/>
    <cs:fontRef idx="minor">
      <a:srgbClr val="000000">
        <a:lumMod val="65000"/>
        <a:lumOff val="35000"/>
      </a:srgbClr>
    </cs:fontRef>
    <cs:spPr>
      <a:noFill/>
      <a:ln w="9525" cap="flat" cmpd="sng" algn="ctr">
        <a:solidFill>
          <a:srgbClr val="000000">
            <a:lumMod val="15000"/>
            <a:lumOff val="85000"/>
          </a:srgbClr>
        </a:solidFill>
        <a:round/>
      </a:ln>
    </cs:spPr>
    <cs:defRPr sz="900" kern="1200"/>
  </cs:dataTable>
  <cs:downBar>
    <cs:lnRef idx="0"/>
    <cs:fillRef idx="0"/>
    <cs:effectRef idx="0"/>
    <cs:fontRef idx="minor">
      <a:srgbClr val="000000"/>
    </cs:fontRef>
    <cs:spPr>
      <a:solidFill>
        <a:srgbClr val="000000">
          <a:lumMod val="75000"/>
          <a:lumOff val="25000"/>
        </a:srgbClr>
      </a:solidFill>
      <a:ln w="9525" cap="flat" cmpd="sng" algn="ctr">
        <a:solidFill>
          <a:srgbClr val="000000">
            <a:lumMod val="65000"/>
            <a:lumOff val="35000"/>
          </a:srgbClr>
        </a:solidFill>
        <a:round/>
      </a:ln>
    </cs:spPr>
  </cs:downBar>
  <cs:dropLine>
    <cs:lnRef idx="0"/>
    <cs:fillRef idx="0"/>
    <cs:effectRef idx="0"/>
    <cs:fontRef idx="minor">
      <a:srgbClr val="000000"/>
    </cs:fontRef>
    <cs:spPr>
      <a:ln w="9525" cap="flat" cmpd="sng" algn="ctr">
        <a:solidFill>
          <a:srgbClr val="000000">
            <a:lumMod val="35000"/>
            <a:lumOff val="65000"/>
          </a:srgbClr>
        </a:solidFill>
        <a:round/>
      </a:ln>
    </cs:spPr>
  </cs:dropLine>
  <cs:errorBar>
    <cs:lnRef idx="0"/>
    <cs:fillRef idx="0"/>
    <cs:effectRef idx="0"/>
    <cs:fontRef idx="minor">
      <a:srgbClr val="000000"/>
    </cs:fontRef>
    <cs:spPr>
      <a:ln w="9525" cap="flat" cmpd="sng" algn="ctr">
        <a:solidFill>
          <a:srgbClr val="000000">
            <a:lumMod val="65000"/>
            <a:lumOff val="35000"/>
          </a:srgbClr>
        </a:solidFill>
        <a:round/>
      </a:ln>
    </cs:spPr>
  </cs:errorBar>
  <cs:floor>
    <cs:lnRef idx="0"/>
    <cs:fillRef idx="0"/>
    <cs:effectRef idx="0"/>
    <cs:fontRef idx="minor">
      <a:srgbClr val="000000"/>
    </cs:fontRef>
    <cs:spPr>
      <a:noFill/>
      <a:ln>
        <a:noFill/>
      </a:ln>
    </cs:spPr>
  </cs:floor>
  <cs:gridlineMajor>
    <cs:lnRef idx="0"/>
    <cs:fillRef idx="0"/>
    <cs:effectRef idx="0"/>
    <cs:fontRef idx="minor">
      <a:srgbClr val="000000"/>
    </cs:fontRef>
    <cs:spPr>
      <a:ln w="9525" cap="flat" cmpd="sng" algn="ctr">
        <a:solidFill>
          <a:srgbClr val="000000">
            <a:lumMod val="15000"/>
            <a:lumOff val="85000"/>
          </a:srgbClr>
        </a:solidFill>
        <a:round/>
      </a:ln>
    </cs:spPr>
  </cs:gridlineMajor>
  <cs:gridlineMinor>
    <cs:lnRef idx="0"/>
    <cs:fillRef idx="0"/>
    <cs:effectRef idx="0"/>
    <cs:fontRef idx="minor">
      <a:srgbClr val="000000"/>
    </cs:fontRef>
    <cs:spPr>
      <a:ln w="9525" cap="flat" cmpd="sng" algn="ctr">
        <a:solidFill>
          <a:srgbClr val="000000">
            <a:lumMod val="5000"/>
            <a:lumOff val="95000"/>
          </a:srgbClr>
        </a:solidFill>
        <a:round/>
      </a:ln>
    </cs:spPr>
  </cs:gridlineMinor>
  <cs:hiLoLine>
    <cs:lnRef idx="0"/>
    <cs:fillRef idx="0"/>
    <cs:effectRef idx="0"/>
    <cs:fontRef idx="minor">
      <a:srgbClr val="000000"/>
    </cs:fontRef>
    <cs:spPr>
      <a:ln w="9525" cap="flat" cmpd="sng" algn="ctr">
        <a:solidFill>
          <a:srgbClr val="000000">
            <a:lumMod val="50000"/>
            <a:lumOff val="50000"/>
          </a:srgbClr>
        </a:solidFill>
        <a:round/>
      </a:ln>
    </cs:spPr>
  </cs:hiLoLine>
  <cs:leaderLine>
    <cs:lnRef idx="0"/>
    <cs:fillRef idx="0"/>
    <cs:effectRef idx="0"/>
    <cs:fontRef idx="minor">
      <a:srgbClr val="000000"/>
    </cs:fontRef>
    <cs:spPr>
      <a:ln w="9525" cap="flat" cmpd="sng" algn="ctr">
        <a:solidFill>
          <a:srgbClr val="000000">
            <a:lumMod val="35000"/>
            <a:lumOff val="65000"/>
          </a:srgbClr>
        </a:solidFill>
        <a:round/>
      </a:ln>
    </cs:spPr>
  </cs:leaderLine>
  <cs:legend>
    <cs:lnRef idx="0"/>
    <cs:fillRef idx="0"/>
    <cs:effectRef idx="0"/>
    <cs:fontRef idx="minor">
      <a:srgbClr val="000000">
        <a:lumMod val="65000"/>
        <a:lumOff val="35000"/>
      </a:srgbClr>
    </cs:fontRef>
    <cs:defRPr sz="900" kern="1200"/>
  </cs:legend>
  <cs:plotArea mods="allowNoFillOverride allowNoLineOverride">
    <cs:lnRef idx="0"/>
    <cs:fillRef idx="0"/>
    <cs:effectRef idx="0"/>
    <cs:fontRef idx="minor">
      <a:srgbClr val="000000"/>
    </cs:fontRef>
  </cs:plotArea>
  <cs:plotArea3D mods="allowNoFillOverride allowNoLineOverride">
    <cs:lnRef idx="0"/>
    <cs:fillRef idx="0"/>
    <cs:effectRef idx="0"/>
    <cs:fontRef idx="minor">
      <a:srgbClr val="000000"/>
    </cs:fontRef>
  </cs:plotArea3D>
  <cs:seriesAxis>
    <cs:lnRef idx="0"/>
    <cs:fillRef idx="0"/>
    <cs:effectRef idx="0"/>
    <cs:fontRef idx="minor">
      <a:srgbClr val="000000">
        <a:lumMod val="65000"/>
        <a:lumOff val="35000"/>
      </a:srgbClr>
    </cs:fontRef>
    <cs:defRPr sz="900" kern="1200"/>
  </cs:seriesAxis>
  <cs:seriesLine>
    <cs:lnRef idx="0"/>
    <cs:fillRef idx="0"/>
    <cs:effectRef idx="0"/>
    <cs:fontRef idx="minor">
      <a:srgbClr val="000000"/>
    </cs:fontRef>
    <cs:spPr>
      <a:ln w="9525" cap="flat" cmpd="sng" algn="ctr">
        <a:solidFill>
          <a:srgbClr val="000000">
            <a:lumMod val="35000"/>
            <a:lumOff val="65000"/>
          </a:srgbClr>
        </a:solidFill>
        <a:round/>
      </a:ln>
    </cs:spPr>
  </cs:seriesLine>
  <cs:title>
    <cs:lnRef idx="0"/>
    <cs:fillRef idx="0"/>
    <cs:effectRef idx="0"/>
    <cs:fontRef idx="minor">
      <a:srgbClr val="000000">
        <a:lumMod val="65000"/>
        <a:lumOff val="35000"/>
      </a:srgbClr>
    </cs:fontRef>
    <cs:defRPr sz="1400" b="0" kern="1200" spc="0" baseline="0"/>
  </cs:title>
  <cs:trendline>
    <cs:lnRef idx="0">
      <cs:styleClr val="auto"/>
    </cs:lnRef>
    <cs:fillRef idx="0"/>
    <cs:effectRef idx="0"/>
    <cs:fontRef idx="minor">
      <a:srgbClr val="000000"/>
    </cs:fontRef>
    <cs:spPr>
      <a:ln w="19050" cap="rnd">
        <a:solidFill>
          <a:srgbClr val="FFFFFF"/>
        </a:solidFill>
        <a:prstDash val="sysDot"/>
      </a:ln>
    </cs:spPr>
  </cs:trendline>
  <cs:trendlineLabel>
    <cs:lnRef idx="0"/>
    <cs:fillRef idx="0"/>
    <cs:effectRef idx="0"/>
    <cs:fontRef idx="minor">
      <a:srgbClr val="000000">
        <a:lumMod val="65000"/>
        <a:lumOff val="35000"/>
      </a:srgbClr>
    </cs:fontRef>
    <cs:defRPr sz="900" kern="1200"/>
  </cs:trendlineLabel>
  <cs:upBar>
    <cs:lnRef idx="0"/>
    <cs:fillRef idx="0"/>
    <cs:effectRef idx="0"/>
    <cs:fontRef idx="minor">
      <a:srgbClr val="000000"/>
    </cs:fontRef>
    <cs:spPr>
      <a:solidFill>
        <a:srgbClr val="FFFFFF"/>
      </a:solidFill>
      <a:ln w="9525" cap="flat" cmpd="sng" algn="ctr">
        <a:solidFill>
          <a:srgbClr val="000000">
            <a:lumMod val="65000"/>
            <a:lumOff val="35000"/>
          </a:srgbClr>
        </a:solidFill>
        <a:round/>
      </a:ln>
    </cs:spPr>
  </cs:upBar>
  <cs:valueAxis>
    <cs:lnRef idx="0"/>
    <cs:fillRef idx="0"/>
    <cs:effectRef idx="0"/>
    <cs:fontRef idx="minor">
      <a:srgbClr val="000000">
        <a:lumMod val="65000"/>
        <a:lumOff val="35000"/>
      </a:srgbClr>
    </cs:fontRef>
    <cs:defRPr sz="900" kern="1200"/>
  </cs:valueAxis>
  <cs:wall>
    <cs:lnRef idx="0"/>
    <cs:fillRef idx="0"/>
    <cs:effectRef idx="0"/>
    <cs:fontRef idx="minor">
      <a:srgbClr val="000000"/>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FD42F7-718C-4B98-AAEC-167E6DDD60A7}" type="datetimeFigureOut">
              <a:rPr lang="en-US" smtClean="0"/>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B2AA4F-B828-4D7C-AFD3-893933DAFCB4}"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85D0DACE-38E0-42D2-9336-2B707D34BC6D}" type="slidenum">
              <a:rPr lang="en-US" smtClean="0"/>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85D0DACE-38E0-42D2-9336-2B707D34BC6D}" type="slidenum">
              <a:rPr lang="en-US" smtClean="0"/>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85D0DACE-38E0-42D2-9336-2B707D34BC6D}" type="slidenum">
              <a:rPr lang="en-US" smtClean="0"/>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5"/>
          </p:nvPr>
        </p:nvSpPr>
        <p:spPr/>
        <p:txBody>
          <a:bodyPr/>
          <a:lstStyle/>
          <a:p>
            <a:fld id="{85D0DACE-38E0-42D2-9336-2B707D34BC6D}" type="slidenum">
              <a:rPr lang="en-US" smtClean="0"/>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85D0DACE-38E0-42D2-9336-2B707D34BC6D}" type="slidenum">
              <a:rPr lang="en-US" smtClean="0"/>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85D0DACE-38E0-42D2-9336-2B707D34BC6D}" type="slidenum">
              <a:rPr lang="en-US" smtClean="0"/>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85D0DACE-38E0-42D2-9336-2B707D34BC6D}" type="slidenum">
              <a:rPr lang="en-US" smtClean="0"/>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379578E9-F106-4B98-B3E0-63D382751852}" type="slidenum">
              <a:rPr lang="en-US" smtClean="0"/>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9" Type="http://schemas.openxmlformats.org/officeDocument/2006/relationships/tags" Target="../tags/tag9.xml"/><Relationship Id="rId8" Type="http://schemas.openxmlformats.org/officeDocument/2006/relationships/tags" Target="../tags/tag8.xml"/><Relationship Id="rId7" Type="http://schemas.openxmlformats.org/officeDocument/2006/relationships/tags" Target="../tags/tag7.xml"/><Relationship Id="rId6" Type="http://schemas.openxmlformats.org/officeDocument/2006/relationships/image" Target="../media/image5.png"/><Relationship Id="rId5" Type="http://schemas.openxmlformats.org/officeDocument/2006/relationships/tags" Target="../tags/tag6.xml"/><Relationship Id="rId4" Type="http://schemas.openxmlformats.org/officeDocument/2006/relationships/image" Target="../media/image4.svg"/><Relationship Id="rId3" Type="http://schemas.openxmlformats.org/officeDocument/2006/relationships/image" Target="../media/image3.png"/><Relationship Id="rId26" Type="http://schemas.openxmlformats.org/officeDocument/2006/relationships/tags" Target="../tags/tag26.xml"/><Relationship Id="rId25" Type="http://schemas.openxmlformats.org/officeDocument/2006/relationships/tags" Target="../tags/tag25.xml"/><Relationship Id="rId24" Type="http://schemas.openxmlformats.org/officeDocument/2006/relationships/tags" Target="../tags/tag24.xml"/><Relationship Id="rId23" Type="http://schemas.openxmlformats.org/officeDocument/2006/relationships/tags" Target="../tags/tag23.xml"/><Relationship Id="rId22" Type="http://schemas.openxmlformats.org/officeDocument/2006/relationships/tags" Target="../tags/tag22.xml"/><Relationship Id="rId21" Type="http://schemas.openxmlformats.org/officeDocument/2006/relationships/tags" Target="../tags/tag21.xml"/><Relationship Id="rId20" Type="http://schemas.openxmlformats.org/officeDocument/2006/relationships/tags" Target="../tags/tag20.xml"/><Relationship Id="rId2" Type="http://schemas.openxmlformats.org/officeDocument/2006/relationships/tags" Target="../tags/tag5.xml"/><Relationship Id="rId19" Type="http://schemas.openxmlformats.org/officeDocument/2006/relationships/tags" Target="../tags/tag19.xml"/><Relationship Id="rId18" Type="http://schemas.openxmlformats.org/officeDocument/2006/relationships/tags" Target="../tags/tag18.xml"/><Relationship Id="rId17" Type="http://schemas.openxmlformats.org/officeDocument/2006/relationships/tags" Target="../tags/tag17.xml"/><Relationship Id="rId16" Type="http://schemas.openxmlformats.org/officeDocument/2006/relationships/tags" Target="../tags/tag16.xml"/><Relationship Id="rId15" Type="http://schemas.openxmlformats.org/officeDocument/2006/relationships/tags" Target="../tags/tag15.xml"/><Relationship Id="rId14" Type="http://schemas.openxmlformats.org/officeDocument/2006/relationships/tags" Target="../tags/tag14.xml"/><Relationship Id="rId13" Type="http://schemas.openxmlformats.org/officeDocument/2006/relationships/tags" Target="../tags/tag13.xml"/><Relationship Id="rId12" Type="http://schemas.openxmlformats.org/officeDocument/2006/relationships/tags" Target="../tags/tag12.xml"/><Relationship Id="rId11" Type="http://schemas.openxmlformats.org/officeDocument/2006/relationships/tags" Target="../tags/tag11.xml"/><Relationship Id="rId10" Type="http://schemas.openxmlformats.org/officeDocument/2006/relationships/tags" Target="../tags/tag10.xml"/><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6" Type="http://schemas.openxmlformats.org/officeDocument/2006/relationships/tags" Target="../tags/tag31.xml"/><Relationship Id="rId5" Type="http://schemas.openxmlformats.org/officeDocument/2006/relationships/tags" Target="../tags/tag30.xml"/><Relationship Id="rId4" Type="http://schemas.openxmlformats.org/officeDocument/2006/relationships/tags" Target="../tags/tag29.xml"/><Relationship Id="rId3" Type="http://schemas.openxmlformats.org/officeDocument/2006/relationships/tags" Target="../tags/tag28.xml"/><Relationship Id="rId2" Type="http://schemas.openxmlformats.org/officeDocument/2006/relationships/tags" Target="../tags/tag27.xml"/><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9" Type="http://schemas.openxmlformats.org/officeDocument/2006/relationships/tags" Target="../tags/tag36.xml"/><Relationship Id="rId8" Type="http://schemas.openxmlformats.org/officeDocument/2006/relationships/tags" Target="../tags/tag35.xml"/><Relationship Id="rId7" Type="http://schemas.openxmlformats.org/officeDocument/2006/relationships/tags" Target="../tags/tag34.xml"/><Relationship Id="rId6" Type="http://schemas.openxmlformats.org/officeDocument/2006/relationships/image" Target="../media/image6.png"/><Relationship Id="rId5" Type="http://schemas.openxmlformats.org/officeDocument/2006/relationships/tags" Target="../tags/tag33.xml"/><Relationship Id="rId4" Type="http://schemas.openxmlformats.org/officeDocument/2006/relationships/image" Target="../media/image4.svg"/><Relationship Id="rId3" Type="http://schemas.openxmlformats.org/officeDocument/2006/relationships/image" Target="../media/image3.png"/><Relationship Id="rId2" Type="http://schemas.openxmlformats.org/officeDocument/2006/relationships/tags" Target="../tags/tag32.xml"/><Relationship Id="rId15" Type="http://schemas.openxmlformats.org/officeDocument/2006/relationships/tags" Target="../tags/tag42.xml"/><Relationship Id="rId14" Type="http://schemas.openxmlformats.org/officeDocument/2006/relationships/tags" Target="../tags/tag41.xml"/><Relationship Id="rId13" Type="http://schemas.openxmlformats.org/officeDocument/2006/relationships/tags" Target="../tags/tag40.xml"/><Relationship Id="rId12" Type="http://schemas.openxmlformats.org/officeDocument/2006/relationships/tags" Target="../tags/tag39.xml"/><Relationship Id="rId11" Type="http://schemas.openxmlformats.org/officeDocument/2006/relationships/tags" Target="../tags/tag38.xml"/><Relationship Id="rId10" Type="http://schemas.openxmlformats.org/officeDocument/2006/relationships/tags" Target="../tags/tag37.xml"/><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9" Type="http://schemas.openxmlformats.org/officeDocument/2006/relationships/tags" Target="../tags/tag49.xml"/><Relationship Id="rId8" Type="http://schemas.openxmlformats.org/officeDocument/2006/relationships/tags" Target="../tags/tag48.xml"/><Relationship Id="rId7" Type="http://schemas.openxmlformats.org/officeDocument/2006/relationships/tags" Target="../tags/tag47.xml"/><Relationship Id="rId6" Type="http://schemas.openxmlformats.org/officeDocument/2006/relationships/tags" Target="../tags/tag46.xml"/><Relationship Id="rId5" Type="http://schemas.openxmlformats.org/officeDocument/2006/relationships/tags" Target="../tags/tag45.xml"/><Relationship Id="rId4" Type="http://schemas.openxmlformats.org/officeDocument/2006/relationships/tags" Target="../tags/tag44.xml"/><Relationship Id="rId3" Type="http://schemas.openxmlformats.org/officeDocument/2006/relationships/image" Target="../media/image7.png"/><Relationship Id="rId24" Type="http://schemas.openxmlformats.org/officeDocument/2006/relationships/tags" Target="../tags/tag63.xml"/><Relationship Id="rId23" Type="http://schemas.openxmlformats.org/officeDocument/2006/relationships/tags" Target="../tags/tag62.xml"/><Relationship Id="rId22" Type="http://schemas.openxmlformats.org/officeDocument/2006/relationships/tags" Target="../tags/tag61.xml"/><Relationship Id="rId21" Type="http://schemas.openxmlformats.org/officeDocument/2006/relationships/tags" Target="../tags/tag60.xml"/><Relationship Id="rId20" Type="http://schemas.openxmlformats.org/officeDocument/2006/relationships/tags" Target="../tags/tag59.xml"/><Relationship Id="rId2" Type="http://schemas.openxmlformats.org/officeDocument/2006/relationships/tags" Target="../tags/tag43.xml"/><Relationship Id="rId19" Type="http://schemas.openxmlformats.org/officeDocument/2006/relationships/tags" Target="../tags/tag58.xml"/><Relationship Id="rId18" Type="http://schemas.openxmlformats.org/officeDocument/2006/relationships/tags" Target="../tags/tag57.xml"/><Relationship Id="rId17" Type="http://schemas.openxmlformats.org/officeDocument/2006/relationships/tags" Target="../tags/tag56.xml"/><Relationship Id="rId16" Type="http://schemas.openxmlformats.org/officeDocument/2006/relationships/tags" Target="../tags/tag55.xml"/><Relationship Id="rId15" Type="http://schemas.openxmlformats.org/officeDocument/2006/relationships/tags" Target="../tags/tag54.xml"/><Relationship Id="rId14" Type="http://schemas.openxmlformats.org/officeDocument/2006/relationships/image" Target="../media/image5.png"/><Relationship Id="rId13" Type="http://schemas.openxmlformats.org/officeDocument/2006/relationships/tags" Target="../tags/tag53.xml"/><Relationship Id="rId12" Type="http://schemas.openxmlformats.org/officeDocument/2006/relationships/tags" Target="../tags/tag52.xml"/><Relationship Id="rId11" Type="http://schemas.openxmlformats.org/officeDocument/2006/relationships/tags" Target="../tags/tag51.xml"/><Relationship Id="rId10" Type="http://schemas.openxmlformats.org/officeDocument/2006/relationships/tags" Target="../tags/tag50.xml"/><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8" Type="http://schemas.openxmlformats.org/officeDocument/2006/relationships/tags" Target="../tags/tag70.xml"/><Relationship Id="rId7" Type="http://schemas.openxmlformats.org/officeDocument/2006/relationships/tags" Target="../tags/tag69.xml"/><Relationship Id="rId6" Type="http://schemas.openxmlformats.org/officeDocument/2006/relationships/tags" Target="../tags/tag68.xml"/><Relationship Id="rId5" Type="http://schemas.openxmlformats.org/officeDocument/2006/relationships/tags" Target="../tags/tag67.xml"/><Relationship Id="rId4" Type="http://schemas.openxmlformats.org/officeDocument/2006/relationships/tags" Target="../tags/tag66.xml"/><Relationship Id="rId3" Type="http://schemas.openxmlformats.org/officeDocument/2006/relationships/tags" Target="../tags/tag65.xml"/><Relationship Id="rId2" Type="http://schemas.openxmlformats.org/officeDocument/2006/relationships/tags" Target="../tags/tag64.xml"/><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9" Type="http://schemas.openxmlformats.org/officeDocument/2006/relationships/tags" Target="../tags/tag77.xml"/><Relationship Id="rId8" Type="http://schemas.openxmlformats.org/officeDocument/2006/relationships/tags" Target="../tags/tag76.xml"/><Relationship Id="rId7" Type="http://schemas.openxmlformats.org/officeDocument/2006/relationships/tags" Target="../tags/tag75.xml"/><Relationship Id="rId6" Type="http://schemas.openxmlformats.org/officeDocument/2006/relationships/tags" Target="../tags/tag74.xml"/><Relationship Id="rId5" Type="http://schemas.openxmlformats.org/officeDocument/2006/relationships/tags" Target="../tags/tag73.xml"/><Relationship Id="rId4" Type="http://schemas.openxmlformats.org/officeDocument/2006/relationships/tags" Target="../tags/tag72.xml"/><Relationship Id="rId3" Type="http://schemas.openxmlformats.org/officeDocument/2006/relationships/image" Target="../media/image7.png"/><Relationship Id="rId2" Type="http://schemas.openxmlformats.org/officeDocument/2006/relationships/tags" Target="../tags/tag71.xml"/><Relationship Id="rId12" Type="http://schemas.openxmlformats.org/officeDocument/2006/relationships/tags" Target="../tags/tag80.xml"/><Relationship Id="rId11" Type="http://schemas.openxmlformats.org/officeDocument/2006/relationships/tags" Target="../tags/tag79.xml"/><Relationship Id="rId10" Type="http://schemas.openxmlformats.org/officeDocument/2006/relationships/tags" Target="../tags/tag78.xml"/><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8" Type="http://schemas.openxmlformats.org/officeDocument/2006/relationships/tags" Target="../tags/tag86.xml"/><Relationship Id="rId7" Type="http://schemas.openxmlformats.org/officeDocument/2006/relationships/tags" Target="../tags/tag85.xml"/><Relationship Id="rId6" Type="http://schemas.openxmlformats.org/officeDocument/2006/relationships/tags" Target="../tags/tag84.xml"/><Relationship Id="rId5" Type="http://schemas.openxmlformats.org/officeDocument/2006/relationships/tags" Target="../tags/tag83.xml"/><Relationship Id="rId4" Type="http://schemas.openxmlformats.org/officeDocument/2006/relationships/tags" Target="../tags/tag82.xml"/><Relationship Id="rId3" Type="http://schemas.openxmlformats.org/officeDocument/2006/relationships/image" Target="../media/image7.png"/><Relationship Id="rId2" Type="http://schemas.openxmlformats.org/officeDocument/2006/relationships/tags" Target="../tags/tag81.xml"/><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6" Type="http://schemas.openxmlformats.org/officeDocument/2006/relationships/tags" Target="../tags/tag90.xml"/><Relationship Id="rId5" Type="http://schemas.openxmlformats.org/officeDocument/2006/relationships/tags" Target="../tags/tag89.xml"/><Relationship Id="rId4" Type="http://schemas.openxmlformats.org/officeDocument/2006/relationships/tags" Target="../tags/tag88.xml"/><Relationship Id="rId3" Type="http://schemas.openxmlformats.org/officeDocument/2006/relationships/image" Target="../media/image7.png"/><Relationship Id="rId2" Type="http://schemas.openxmlformats.org/officeDocument/2006/relationships/tags" Target="../tags/tag87.xml"/><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7" Type="http://schemas.openxmlformats.org/officeDocument/2006/relationships/tags" Target="../tags/tag95.xml"/><Relationship Id="rId6" Type="http://schemas.openxmlformats.org/officeDocument/2006/relationships/tags" Target="../tags/tag94.xml"/><Relationship Id="rId5" Type="http://schemas.openxmlformats.org/officeDocument/2006/relationships/tags" Target="../tags/tag93.xml"/><Relationship Id="rId4" Type="http://schemas.openxmlformats.org/officeDocument/2006/relationships/tags" Target="../tags/tag92.xml"/><Relationship Id="rId3" Type="http://schemas.openxmlformats.org/officeDocument/2006/relationships/image" Target="../media/image7.png"/><Relationship Id="rId2" Type="http://schemas.openxmlformats.org/officeDocument/2006/relationships/tags" Target="../tags/tag91.xml"/><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9" Type="http://schemas.openxmlformats.org/officeDocument/2006/relationships/tags" Target="../tags/tag102.xml"/><Relationship Id="rId8" Type="http://schemas.openxmlformats.org/officeDocument/2006/relationships/tags" Target="../tags/tag101.xml"/><Relationship Id="rId7" Type="http://schemas.openxmlformats.org/officeDocument/2006/relationships/tags" Target="../tags/tag100.xml"/><Relationship Id="rId6" Type="http://schemas.openxmlformats.org/officeDocument/2006/relationships/tags" Target="../tags/tag99.xml"/><Relationship Id="rId5" Type="http://schemas.openxmlformats.org/officeDocument/2006/relationships/tags" Target="../tags/tag98.xml"/><Relationship Id="rId4" Type="http://schemas.openxmlformats.org/officeDocument/2006/relationships/tags" Target="../tags/tag97.xml"/><Relationship Id="rId3" Type="http://schemas.openxmlformats.org/officeDocument/2006/relationships/image" Target="../media/image7.png"/><Relationship Id="rId2" Type="http://schemas.openxmlformats.org/officeDocument/2006/relationships/tags" Target="../tags/tag96.xml"/><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9" Type="http://schemas.openxmlformats.org/officeDocument/2006/relationships/tags" Target="../tags/tag109.xml"/><Relationship Id="rId8" Type="http://schemas.openxmlformats.org/officeDocument/2006/relationships/tags" Target="../tags/tag108.xml"/><Relationship Id="rId7" Type="http://schemas.openxmlformats.org/officeDocument/2006/relationships/tags" Target="../tags/tag107.xml"/><Relationship Id="rId6" Type="http://schemas.openxmlformats.org/officeDocument/2006/relationships/tags" Target="../tags/tag106.xml"/><Relationship Id="rId5" Type="http://schemas.openxmlformats.org/officeDocument/2006/relationships/tags" Target="../tags/tag105.xml"/><Relationship Id="rId4" Type="http://schemas.openxmlformats.org/officeDocument/2006/relationships/tags" Target="../tags/tag104.xml"/><Relationship Id="rId3" Type="http://schemas.openxmlformats.org/officeDocument/2006/relationships/image" Target="../media/image7.png"/><Relationship Id="rId24" Type="http://schemas.openxmlformats.org/officeDocument/2006/relationships/tags" Target="../tags/tag123.xml"/><Relationship Id="rId23" Type="http://schemas.openxmlformats.org/officeDocument/2006/relationships/tags" Target="../tags/tag122.xml"/><Relationship Id="rId22" Type="http://schemas.openxmlformats.org/officeDocument/2006/relationships/tags" Target="../tags/tag121.xml"/><Relationship Id="rId21" Type="http://schemas.openxmlformats.org/officeDocument/2006/relationships/tags" Target="../tags/tag120.xml"/><Relationship Id="rId20" Type="http://schemas.openxmlformats.org/officeDocument/2006/relationships/tags" Target="../tags/tag119.xml"/><Relationship Id="rId2" Type="http://schemas.openxmlformats.org/officeDocument/2006/relationships/tags" Target="../tags/tag103.xml"/><Relationship Id="rId19" Type="http://schemas.openxmlformats.org/officeDocument/2006/relationships/tags" Target="../tags/tag118.xml"/><Relationship Id="rId18" Type="http://schemas.openxmlformats.org/officeDocument/2006/relationships/tags" Target="../tags/tag117.xml"/><Relationship Id="rId17" Type="http://schemas.openxmlformats.org/officeDocument/2006/relationships/tags" Target="../tags/tag116.xml"/><Relationship Id="rId16" Type="http://schemas.openxmlformats.org/officeDocument/2006/relationships/tags" Target="../tags/tag115.xml"/><Relationship Id="rId15" Type="http://schemas.openxmlformats.org/officeDocument/2006/relationships/tags" Target="../tags/tag114.xml"/><Relationship Id="rId14" Type="http://schemas.openxmlformats.org/officeDocument/2006/relationships/image" Target="../media/image5.png"/><Relationship Id="rId13" Type="http://schemas.openxmlformats.org/officeDocument/2006/relationships/tags" Target="../tags/tag113.xml"/><Relationship Id="rId12" Type="http://schemas.openxmlformats.org/officeDocument/2006/relationships/tags" Target="../tags/tag112.xml"/><Relationship Id="rId11" Type="http://schemas.openxmlformats.org/officeDocument/2006/relationships/tags" Target="../tags/tag111.xml"/><Relationship Id="rId10" Type="http://schemas.openxmlformats.org/officeDocument/2006/relationships/tags" Target="../tags/tag110.xml"/><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Title Slide">
    <p:bg>
      <p:bgPr>
        <a:solidFill>
          <a:schemeClr val="bg1"/>
        </a:solidFill>
        <a:effectLst/>
      </p:bgPr>
    </p:bg>
    <p:spTree>
      <p:nvGrpSpPr>
        <p:cNvPr id="1" name=""/>
        <p:cNvGrpSpPr/>
        <p:nvPr/>
      </p:nvGrpSpPr>
      <p:grpSpPr>
        <a:xfrm>
          <a:off x="0" y="0"/>
          <a:ext cx="0" cy="0"/>
          <a:chOff x="0" y="0"/>
          <a:chExt cx="0" cy="0"/>
        </a:xfrm>
      </p:grpSpPr>
      <p:pic>
        <p:nvPicPr>
          <p:cNvPr id="2050" name="Picture 2"/>
          <p:cNvPicPr>
            <a:picLocks noChangeAspect="1"/>
          </p:cNvPicPr>
          <p:nvPr/>
        </p:nvPicPr>
        <p:blipFill>
          <a:blip r:embed="rId2"/>
          <a:srcRect b="3795"/>
          <a:stretch>
            <a:fillRect/>
          </a:stretch>
        </p:blipFill>
        <p:spPr>
          <a:xfrm>
            <a:off x="0" y="260350"/>
            <a:ext cx="9144000" cy="6597650"/>
          </a:xfrm>
          <a:prstGeom prst="rect">
            <a:avLst/>
          </a:prstGeom>
          <a:noFill/>
          <a:ln w="9525">
            <a:noFill/>
          </a:ln>
        </p:spPr>
      </p:pic>
      <p:sp>
        <p:nvSpPr>
          <p:cNvPr id="2051" name="Rectangle 3"/>
          <p:cNvSpPr>
            <a:spLocks noGrp="1" noChangeArrowheads="1"/>
          </p:cNvSpPr>
          <p:nvPr>
            <p:ph type="ctrTitle"/>
          </p:nvPr>
        </p:nvSpPr>
        <p:spPr>
          <a:xfrm>
            <a:off x="468313" y="620713"/>
            <a:ext cx="8207375" cy="1082675"/>
          </a:xfrm>
        </p:spPr>
        <p:txBody>
          <a:bodyPr/>
          <a:lstStyle>
            <a:lvl1pPr>
              <a:defRPr/>
            </a:lvl1pPr>
          </a:lstStyle>
          <a:p>
            <a:pPr lvl="0"/>
            <a:r>
              <a:rPr lang="en-US" altLang="zh-CN" noProof="0" smtClean="0"/>
              <a:t>Click to edit Master title style</a:t>
            </a:r>
            <a:endParaRPr lang="en-US" altLang="zh-CN" noProof="0" smtClean="0"/>
          </a:p>
        </p:txBody>
      </p:sp>
      <p:sp>
        <p:nvSpPr>
          <p:cNvPr id="2052" name="Rectangle 4"/>
          <p:cNvSpPr>
            <a:spLocks noGrp="1" noChangeArrowheads="1"/>
          </p:cNvSpPr>
          <p:nvPr>
            <p:ph type="subTitle" idx="1"/>
          </p:nvPr>
        </p:nvSpPr>
        <p:spPr>
          <a:xfrm>
            <a:off x="469900" y="1843088"/>
            <a:ext cx="8212138" cy="981075"/>
          </a:xfrm>
        </p:spPr>
        <p:txBody>
          <a:bodyPr/>
          <a:lstStyle>
            <a:lvl1pPr marL="0" indent="0">
              <a:buFontTx/>
              <a:buNone/>
              <a:defRPr/>
            </a:lvl1pPr>
          </a:lstStyle>
          <a:p>
            <a:pPr lvl="0"/>
            <a:r>
              <a:rPr lang="en-US" altLang="zh-CN" noProof="0" smtClean="0"/>
              <a:t>Click to edit Master subtitle style</a:t>
            </a:r>
            <a:endParaRPr lang="en-US" altLang="zh-CN" noProof="0" smtClean="0"/>
          </a:p>
        </p:txBody>
      </p:sp>
      <p:sp>
        <p:nvSpPr>
          <p:cNvPr id="9" name="Rectangle 5"/>
          <p:cNvSpPr>
            <a:spLocks noGrp="1" noChangeArrowheads="1"/>
          </p:cNvSpPr>
          <p:nvPr>
            <p:ph type="dt" sz="half" idx="2"/>
          </p:nvPr>
        </p:nvSpPr>
        <p:spPr bwMode="auto">
          <a:xfrm>
            <a:off x="457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fld id="{5BCAD085-E8A6-8845-BD4E-CB4CCA059FC4}" type="datetimeFigureOut">
              <a:rPr lang="en-US" smtClean="0"/>
            </a:fld>
            <a:endParaRPr lang="en-US"/>
          </a:p>
        </p:txBody>
      </p:sp>
      <p:sp>
        <p:nvSpPr>
          <p:cNvPr id="10" name="Rectangle 6"/>
          <p:cNvSpPr>
            <a:spLocks noGrp="1" noChangeArrowheads="1"/>
          </p:cNvSpPr>
          <p:nvPr>
            <p:ph type="ftr" sz="quarter" idx="3"/>
          </p:nvPr>
        </p:nvSpPr>
        <p:spPr bwMode="auto">
          <a:xfrm>
            <a:off x="3124200" y="6245225"/>
            <a:ext cx="2895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endParaRPr lang="en-US"/>
          </a:p>
        </p:txBody>
      </p:sp>
      <p:sp>
        <p:nvSpPr>
          <p:cNvPr id="11" name="Rectangle 7"/>
          <p:cNvSpPr>
            <a:spLocks noGrp="1" noChangeArrowheads="1"/>
          </p:cNvSpPr>
          <p:nvPr>
            <p:ph type="sldNum" sz="quarter" idx="4"/>
          </p:nvPr>
        </p:nvSpPr>
        <p:spPr bwMode="auto">
          <a:xfrm>
            <a:off x="6553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fld id="{C1FF6DA9-008F-8B48-92A6-B652298478BF}" type="slidenum">
              <a:rPr lang="en-US" smtClean="0"/>
            </a:fld>
            <a:endParaRPr lang="en-US"/>
          </a:p>
        </p:txBody>
      </p:sp>
    </p:spTree>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p>
            <a:fld id="{5BCAD085-E8A6-8845-BD4E-CB4CCA059FC4}" type="datetimeFigureOut">
              <a:rPr lang="en-US" smtClean="0"/>
            </a:fld>
            <a:endParaRPr lang="en-US"/>
          </a:p>
        </p:txBody>
      </p:sp>
      <p:sp>
        <p:nvSpPr>
          <p:cNvPr id="5" name="Footer Placeholder 4"/>
          <p:cNvSpPr>
            <a:spLocks noGrp="1"/>
          </p:cNvSpPr>
          <p:nvPr>
            <p:ph type="ftr" sz="quarter" idx="11"/>
          </p:nvPr>
        </p:nvSpPr>
        <p:spPr/>
        <p:txBody>
          <a:bodyPr/>
          <a:p>
            <a:endParaRPr lang="en-US"/>
          </a:p>
        </p:txBody>
      </p:sp>
      <p:sp>
        <p:nvSpPr>
          <p:cNvPr id="6" name="Slide Number Placeholder 5"/>
          <p:cNvSpPr>
            <a:spLocks noGrp="1"/>
          </p:cNvSpPr>
          <p:nvPr>
            <p:ph type="sldNum" sz="quarter" idx="12"/>
          </p:nvPr>
        </p:nvSpPr>
        <p:spPr/>
        <p:txBody>
          <a:bodyPr/>
          <a:p>
            <a:fld id="{C1FF6DA9-008F-8B48-92A6-B652298478BF}" type="slidenum">
              <a:rPr lang="en-US" smtClean="0"/>
            </a:fld>
            <a:endParaRPr lang="en-US"/>
          </a:p>
        </p:txBody>
      </p:sp>
    </p:spTree>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90500"/>
            <a:ext cx="2057400" cy="593725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90500"/>
            <a:ext cx="6019800" cy="5937250"/>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p>
            <a:fld id="{5BCAD085-E8A6-8845-BD4E-CB4CCA059FC4}" type="datetimeFigureOut">
              <a:rPr lang="en-US" smtClean="0"/>
            </a:fld>
            <a:endParaRPr lang="en-US"/>
          </a:p>
        </p:txBody>
      </p:sp>
      <p:sp>
        <p:nvSpPr>
          <p:cNvPr id="5" name="Footer Placeholder 4"/>
          <p:cNvSpPr>
            <a:spLocks noGrp="1"/>
          </p:cNvSpPr>
          <p:nvPr>
            <p:ph type="ftr" sz="quarter" idx="11"/>
          </p:nvPr>
        </p:nvSpPr>
        <p:spPr/>
        <p:txBody>
          <a:bodyPr/>
          <a:p>
            <a:endParaRPr lang="en-US"/>
          </a:p>
        </p:txBody>
      </p:sp>
      <p:sp>
        <p:nvSpPr>
          <p:cNvPr id="6" name="Slide Number Placeholder 5"/>
          <p:cNvSpPr>
            <a:spLocks noGrp="1"/>
          </p:cNvSpPr>
          <p:nvPr>
            <p:ph type="sldNum" sz="quarter" idx="12"/>
          </p:nvPr>
        </p:nvSpPr>
        <p:spPr/>
        <p:txBody>
          <a:bodyPr/>
          <a:p>
            <a:fld id="{C1FF6DA9-008F-8B48-92A6-B652298478BF}" type="slidenum">
              <a:rPr lang="en-US" smtClean="0"/>
            </a:fld>
            <a:endParaRPr lang="en-US"/>
          </a:p>
        </p:txBody>
      </p:sp>
    </p:spTree>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522000" y="1214490"/>
            <a:ext cx="8100000" cy="594000"/>
          </a:xfrm>
        </p:spPr>
        <p:txBody>
          <a:bodyPr lIns="72000" tIns="46800" rIns="72000" bIns="46800"/>
          <a:lstStyle>
            <a:lvl1pPr algn="l" fontAlgn="base">
              <a:defRPr sz="2400">
                <a:solidFill>
                  <a:schemeClr val="tx1">
                    <a:lumMod val="85000"/>
                    <a:lumOff val="15000"/>
                  </a:schemeClr>
                </a:solidFill>
                <a:latin typeface="+mj-lt"/>
              </a:defRPr>
            </a:lvl1pPr>
          </a:lstStyle>
          <a:p>
            <a:r>
              <a:rPr lang="en-US"/>
              <a:t>Click to add title</a:t>
            </a:r>
            <a:endParaRPr lang="en-US"/>
          </a:p>
        </p:txBody>
      </p:sp>
      <p:sp>
        <p:nvSpPr>
          <p:cNvPr id="3" name="日期占位符 2"/>
          <p:cNvSpPr>
            <a:spLocks noGrp="1"/>
          </p:cNvSpPr>
          <p:nvPr>
            <p:ph type="dt" sz="half" idx="10"/>
            <p:custDataLst>
              <p:tags r:id="rId3"/>
            </p:custDataLst>
          </p:nvPr>
        </p:nvSpPr>
        <p:spPr/>
        <p:txBody>
          <a:bodyPr/>
          <a:lstStyle>
            <a:lvl1pPr>
              <a:defRPr>
                <a:latin typeface="Arial" panose="020B0604020202020204" pitchFamily="34" charset="0"/>
                <a:sym typeface="Arial" panose="020B0604020202020204" pitchFamily="34" charset="0"/>
              </a:defRPr>
            </a:lvl1pPr>
          </a:lstStyle>
          <a:p>
            <a:r>
              <a:rPr lang="en-US"/>
              <a:t>Date Area</a:t>
            </a:r>
            <a:endParaRPr lang="en-US"/>
          </a:p>
        </p:txBody>
      </p:sp>
      <p:sp>
        <p:nvSpPr>
          <p:cNvPr id="4" name="页脚占位符 3"/>
          <p:cNvSpPr>
            <a:spLocks noGrp="1"/>
          </p:cNvSpPr>
          <p:nvPr>
            <p:ph type="ftr" sz="quarter" idx="11"/>
            <p:custDataLst>
              <p:tags r:id="rId4"/>
            </p:custDataLst>
          </p:nvPr>
        </p:nvSpPr>
        <p:spPr/>
        <p:txBody>
          <a:bodyPr/>
          <a:lstStyle>
            <a:lvl1pPr>
              <a:defRPr>
                <a:latin typeface="Arial" panose="020B0604020202020204" pitchFamily="34" charset="0"/>
                <a:sym typeface="Arial" panose="020B0604020202020204" pitchFamily="34" charset="0"/>
              </a:defRPr>
            </a:lvl1pPr>
          </a:lstStyle>
          <a:p>
            <a:endParaRPr lang="en-US" dirty="0"/>
          </a:p>
        </p:txBody>
      </p:sp>
      <p:sp>
        <p:nvSpPr>
          <p:cNvPr id="5" name="灯片编号占位符 4"/>
          <p:cNvSpPr>
            <a:spLocks noGrp="1"/>
          </p:cNvSpPr>
          <p:nvPr>
            <p:ph type="sldNum" sz="quarter" idx="12"/>
            <p:custDataLst>
              <p:tags r:id="rId5"/>
            </p:custDataLst>
          </p:nvPr>
        </p:nvSpPr>
        <p:spPr/>
        <p:txBody>
          <a:bodyPr/>
          <a:lstStyle>
            <a:lvl1pPr>
              <a:defRPr>
                <a:latin typeface="Arial" panose="020B0604020202020204" pitchFamily="34" charset="0"/>
                <a:sym typeface="Arial" panose="020B0604020202020204" pitchFamily="34" charset="0"/>
              </a:defRPr>
            </a:lvl1pPr>
          </a:lstStyle>
          <a:p>
            <a:fld id="{49AE70B2-8BF9-45C0-BB95-33D1B9D3A854}" type="slidenum">
              <a:rPr lang="en-US" smtClean="0"/>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showMasterSp="0">
  <p:cSld name="Title Slide">
    <p:spTree>
      <p:nvGrpSpPr>
        <p:cNvPr id="1" name=""/>
        <p:cNvGrpSpPr/>
        <p:nvPr/>
      </p:nvGrpSpPr>
      <p:grpSpPr>
        <a:xfrm>
          <a:off x="0" y="0"/>
          <a:ext cx="0" cy="0"/>
          <a:chOff x="0" y="0"/>
          <a:chExt cx="0" cy="0"/>
        </a:xfrm>
      </p:grpSpPr>
      <p:pic>
        <p:nvPicPr>
          <p:cNvPr id="19" name="图形 18"/>
          <p:cNvPicPr>
            <a:picLocks noChangeAspect="1"/>
          </p:cNvPicPr>
          <p:nvPr userDrawn="1">
            <p:custDataLst>
              <p:tags r:id="rId2"/>
            </p:custDataLst>
          </p:nvPr>
        </p:nvPicPr>
        <p:blipFill>
          <a:blip r:embed="rId3">
            <a:extLst>
              <a:ext uri="{96DAC541-7B7A-43D3-8B79-37D633B846F1}">
                <asvg:svgBlip xmlns:asvg="http://schemas.microsoft.com/office/drawing/2016/SVG/main" r:embed="rId4"/>
              </a:ext>
            </a:extLst>
          </a:blip>
          <a:stretch>
            <a:fillRect/>
          </a:stretch>
        </p:blipFill>
        <p:spPr>
          <a:xfrm>
            <a:off x="0" y="857250"/>
            <a:ext cx="9144000" cy="5143500"/>
          </a:xfrm>
          <a:prstGeom prst="rect">
            <a:avLst/>
          </a:prstGeom>
        </p:spPr>
      </p:pic>
      <p:pic>
        <p:nvPicPr>
          <p:cNvPr id="14" name="图片 13" descr="图片1"/>
          <p:cNvPicPr>
            <a:picLocks noChangeAspect="1"/>
          </p:cNvPicPr>
          <p:nvPr userDrawn="1">
            <p:custDataLst>
              <p:tags r:id="rId5"/>
            </p:custDataLst>
          </p:nvPr>
        </p:nvPicPr>
        <p:blipFill>
          <a:blip r:embed="rId6">
            <a:duotone>
              <a:prstClr val="black"/>
              <a:schemeClr val="accent1">
                <a:lumMod val="20000"/>
                <a:lumOff val="80000"/>
                <a:tint val="45000"/>
                <a:satMod val="400000"/>
              </a:schemeClr>
            </a:duotone>
          </a:blip>
          <a:stretch>
            <a:fillRect/>
          </a:stretch>
        </p:blipFill>
        <p:spPr>
          <a:xfrm>
            <a:off x="1171575" y="3484245"/>
            <a:ext cx="6858953" cy="1337310"/>
          </a:xfrm>
          <a:prstGeom prst="rect">
            <a:avLst/>
          </a:prstGeom>
        </p:spPr>
      </p:pic>
      <p:sp>
        <p:nvSpPr>
          <p:cNvPr id="17" name="矩形 16"/>
          <p:cNvSpPr/>
          <p:nvPr userDrawn="1">
            <p:custDataLst>
              <p:tags r:id="rId7"/>
            </p:custDataLst>
          </p:nvPr>
        </p:nvSpPr>
        <p:spPr>
          <a:xfrm>
            <a:off x="351930" y="857250"/>
            <a:ext cx="1352550" cy="952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 name="副标题"/>
          <p:cNvSpPr txBox="1">
            <a:spLocks noGrp="1"/>
          </p:cNvSpPr>
          <p:nvPr>
            <p:ph type="body" idx="6" hasCustomPrompt="1"/>
            <p:custDataLst>
              <p:tags r:id="rId8"/>
            </p:custDataLst>
          </p:nvPr>
        </p:nvSpPr>
        <p:spPr>
          <a:xfrm>
            <a:off x="1454944" y="2757488"/>
            <a:ext cx="6165533" cy="517086"/>
          </a:xfrm>
          <a:prstGeom prst="rect">
            <a:avLst/>
          </a:prstGeom>
          <a:noFill/>
        </p:spPr>
        <p:txBody>
          <a:bodyPr wrap="square" lIns="0" tIns="0" rIns="0" bIns="0" rtlCol="0" anchor="t" anchorCtr="0">
            <a:normAutofit/>
          </a:bodyPr>
          <a:lstStyle>
            <a:lvl1pPr marL="0" marR="0" lvl="0" algn="ctr" defTabSz="914400" rtl="0" eaLnBrk="1" fontAlgn="ctr" latinLnBrk="0" hangingPunct="1">
              <a:lnSpc>
                <a:spcPct val="100000"/>
              </a:lnSpc>
              <a:buClrTx/>
              <a:buSzTx/>
              <a:buFontTx/>
              <a:buNone/>
              <a:defRPr kumimoji="0" sz="1500" b="1" i="0" u="none" strike="noStrike" kern="1200" cap="none" spc="0" normalizeH="0" baseline="0" noProof="1" dirty="0" err="1">
                <a:solidFill>
                  <a:srgbClr val="FFFFFF"/>
                </a:solidFill>
                <a:latin typeface="+mj-lt"/>
                <a:sym typeface="思源宋体 CN Heavy" panose="02020900000000000000" charset="-122"/>
              </a:defRPr>
            </a:lvl1pPr>
          </a:lstStyle>
          <a:p>
            <a:pPr lvl="0" algn="ctr" fontAlgn="ctr">
              <a:lnSpc>
                <a:spcPct val="100000"/>
              </a:lnSpc>
            </a:pPr>
            <a:r>
              <a:rPr dirty="0">
                <a:latin typeface="+mj-lt"/>
                <a:sym typeface="+mn-ea"/>
              </a:rPr>
              <a:t>Click to add text</a:t>
            </a:r>
            <a:endParaRPr dirty="0">
              <a:sym typeface="+mn-ea"/>
            </a:endParaRPr>
          </a:p>
        </p:txBody>
      </p:sp>
      <p:sp>
        <p:nvSpPr>
          <p:cNvPr id="9" name="标题"/>
          <p:cNvSpPr txBox="1">
            <a:spLocks noGrp="1"/>
          </p:cNvSpPr>
          <p:nvPr>
            <p:ph type="title" idx="5" hasCustomPrompt="1"/>
            <p:custDataLst>
              <p:tags r:id="rId9"/>
            </p:custDataLst>
          </p:nvPr>
        </p:nvSpPr>
        <p:spPr>
          <a:xfrm>
            <a:off x="534501" y="952500"/>
            <a:ext cx="8100000" cy="1676400"/>
          </a:xfrm>
          <a:prstGeom prst="rect">
            <a:avLst/>
          </a:prstGeom>
          <a:noFill/>
        </p:spPr>
        <p:txBody>
          <a:bodyPr wrap="square" lIns="0" tIns="0" rIns="0" bIns="0" rtlCol="0" anchor="b">
            <a:normAutofit/>
          </a:bodyPr>
          <a:lstStyle>
            <a:lvl1pPr marL="0" marR="0" lvl="0" algn="ctr" defTabSz="914400" rtl="0" eaLnBrk="1" fontAlgn="ctr" latinLnBrk="0" hangingPunct="1">
              <a:lnSpc>
                <a:spcPct val="100000"/>
              </a:lnSpc>
              <a:buClrTx/>
              <a:buSzTx/>
              <a:buFontTx/>
              <a:buNone/>
              <a:defRPr kumimoji="0" lang="en-US" sz="3900" b="1" i="0" u="none" strike="noStrike" kern="1200" cap="none" spc="0" normalizeH="0" baseline="0" noProof="1" dirty="0">
                <a:solidFill>
                  <a:srgbClr val="FFFFFF"/>
                </a:solidFill>
                <a:latin typeface="+mj-lt"/>
                <a:sym typeface="+mn-ea"/>
              </a:defRPr>
            </a:lvl1pPr>
          </a:lstStyle>
          <a:p>
            <a:pPr lvl="0" algn="ctr" fontAlgn="ctr">
              <a:lnSpc>
                <a:spcPct val="100000"/>
              </a:lnSpc>
            </a:pPr>
            <a:r>
              <a:rPr lang="en-US" dirty="0">
                <a:latin typeface="+mj-lt"/>
                <a:sym typeface="+mn-ea"/>
              </a:rPr>
              <a:t>Click to add title</a:t>
            </a:r>
            <a:endParaRPr lang="en-US" dirty="0">
              <a:sym typeface="+mn-ea"/>
            </a:endParaRPr>
          </a:p>
        </p:txBody>
      </p:sp>
      <p:cxnSp>
        <p:nvCxnSpPr>
          <p:cNvPr id="8" name="直接连接符 7"/>
          <p:cNvCxnSpPr/>
          <p:nvPr userDrawn="1">
            <p:custDataLst>
              <p:tags r:id="rId10"/>
            </p:custDataLst>
          </p:nvPr>
        </p:nvCxnSpPr>
        <p:spPr>
          <a:xfrm>
            <a:off x="8589645" y="1147763"/>
            <a:ext cx="100489"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userDrawn="1">
            <p:custDataLst>
              <p:tags r:id="rId11"/>
            </p:custDataLst>
          </p:nvPr>
        </p:nvCxnSpPr>
        <p:spPr>
          <a:xfrm>
            <a:off x="8589645" y="1191578"/>
            <a:ext cx="100489"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userDrawn="1">
            <p:custDataLst>
              <p:tags r:id="rId12"/>
            </p:custDataLst>
          </p:nvPr>
        </p:nvCxnSpPr>
        <p:spPr>
          <a:xfrm>
            <a:off x="8589645" y="1235393"/>
            <a:ext cx="100489"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7" name="署名"/>
          <p:cNvSpPr txBox="1">
            <a:spLocks noGrp="1"/>
          </p:cNvSpPr>
          <p:nvPr>
            <p:ph type="body" idx="1" hasCustomPrompt="1"/>
            <p:custDataLst>
              <p:tags r:id="rId13"/>
            </p:custDataLst>
          </p:nvPr>
        </p:nvSpPr>
        <p:spPr>
          <a:xfrm>
            <a:off x="6265012" y="5676750"/>
            <a:ext cx="2889000" cy="324000"/>
          </a:xfrm>
          <a:prstGeom prst="rect">
            <a:avLst/>
          </a:prstGeom>
          <a:solidFill>
            <a:schemeClr val="accent1"/>
          </a:solidFill>
        </p:spPr>
        <p:txBody>
          <a:bodyPr wrap="square" lIns="0" tIns="0" rIns="0" bIns="0" rtlCol="0" anchor="ctr">
            <a:normAutofit/>
          </a:bodyPr>
          <a:lstStyle>
            <a:lvl1pPr marL="0" marR="0" algn="ctr" defTabSz="914400" rtl="0" eaLnBrk="1" fontAlgn="auto" latinLnBrk="0" hangingPunct="1">
              <a:lnSpc>
                <a:spcPct val="100000"/>
              </a:lnSpc>
              <a:buClrTx/>
              <a:buSzTx/>
              <a:buFontTx/>
              <a:buNone/>
              <a:defRPr kumimoji="0" lang="en-US" sz="1050" b="0" i="0" u="none" strike="noStrike" kern="1200" cap="none" spc="0" normalizeH="0" baseline="0" noProof="1" dirty="0">
                <a:solidFill>
                  <a:schemeClr val="lt1">
                    <a:lumMod val="100000"/>
                  </a:schemeClr>
                </a:solidFill>
                <a:latin typeface="+mn-lt"/>
              </a:defRPr>
            </a:lvl1pPr>
          </a:lstStyle>
          <a:p>
            <a:pPr lvl="0" algn="ctr"/>
            <a:r>
              <a:rPr lang="en-US" dirty="0">
                <a:latin typeface="+mn-lt"/>
                <a:sym typeface="+mn-ea"/>
              </a:rPr>
              <a:t>Click to add text</a:t>
            </a:r>
            <a:endParaRPr lang="en-US" dirty="0">
              <a:sym typeface="+mn-ea"/>
            </a:endParaRPr>
          </a:p>
        </p:txBody>
      </p:sp>
      <p:sp>
        <p:nvSpPr>
          <p:cNvPr id="4" name="日期占位符 3"/>
          <p:cNvSpPr>
            <a:spLocks noGrp="1"/>
          </p:cNvSpPr>
          <p:nvPr>
            <p:ph type="dt" sz="half" idx="10"/>
            <p:custDataLst>
              <p:tags r:id="rId14"/>
            </p:custDataLst>
          </p:nvPr>
        </p:nvSpPr>
        <p:spPr>
          <a:xfrm>
            <a:off x="628650" y="5624513"/>
            <a:ext cx="2057400" cy="273844"/>
          </a:xfrm>
        </p:spPr>
        <p:txBody>
          <a:bodyPr/>
          <a:lstStyle/>
          <a:p>
            <a:r>
              <a:rPr lang="en-US"/>
              <a:t>Date Area</a:t>
            </a:r>
            <a:endParaRPr lang="en-US"/>
          </a:p>
        </p:txBody>
      </p:sp>
      <p:sp>
        <p:nvSpPr>
          <p:cNvPr id="5" name="页脚占位符 4"/>
          <p:cNvSpPr>
            <a:spLocks noGrp="1"/>
          </p:cNvSpPr>
          <p:nvPr>
            <p:ph type="ftr" sz="quarter" idx="11"/>
            <p:custDataLst>
              <p:tags r:id="rId15"/>
            </p:custDataLst>
          </p:nvPr>
        </p:nvSpPr>
        <p:spPr>
          <a:xfrm>
            <a:off x="3028950" y="5624513"/>
            <a:ext cx="3086100" cy="273844"/>
          </a:xfrm>
        </p:spPr>
        <p:txBody>
          <a:bodyPr/>
          <a:lstStyle/>
          <a:p>
            <a:endParaRPr lang="en-US"/>
          </a:p>
        </p:txBody>
      </p:sp>
      <p:sp>
        <p:nvSpPr>
          <p:cNvPr id="6" name="灯片编号占位符 5"/>
          <p:cNvSpPr>
            <a:spLocks noGrp="1"/>
          </p:cNvSpPr>
          <p:nvPr>
            <p:ph type="sldNum" sz="quarter" idx="12"/>
            <p:custDataLst>
              <p:tags r:id="rId16"/>
            </p:custDataLst>
          </p:nvPr>
        </p:nvSpPr>
        <p:spPr>
          <a:xfrm>
            <a:off x="6457950" y="5624513"/>
            <a:ext cx="2057400" cy="273844"/>
          </a:xfrm>
        </p:spPr>
        <p:txBody>
          <a:bodyPr/>
          <a:lstStyle/>
          <a:p>
            <a:fld id="{B68A7C1E-2A5F-40B7-A582-9DDDC615245A}" type="slidenum">
              <a:rPr lang="en-US" smtClean="0"/>
            </a:fld>
            <a:endParaRPr lang="en-US" dirty="0"/>
          </a:p>
        </p:txBody>
      </p:sp>
      <p:sp>
        <p:nvSpPr>
          <p:cNvPr id="39" name="任意多边形: 形状 38"/>
          <p:cNvSpPr/>
          <p:nvPr userDrawn="1">
            <p:custDataLst>
              <p:tags r:id="rId17"/>
            </p:custDataLst>
          </p:nvPr>
        </p:nvSpPr>
        <p:spPr>
          <a:xfrm>
            <a:off x="2473586" y="3837039"/>
            <a:ext cx="2028546" cy="136996"/>
          </a:xfrm>
          <a:custGeom>
            <a:avLst/>
            <a:gdLst>
              <a:gd name="connsiteX0" fmla="*/ 2703247 w 2704728"/>
              <a:gd name="connsiteY0" fmla="*/ -67 h 182661"/>
              <a:gd name="connsiteX1" fmla="*/ 2673799 w 2704728"/>
              <a:gd name="connsiteY1" fmla="*/ 94210 h 182661"/>
              <a:gd name="connsiteX2" fmla="*/ -70 w 2704728"/>
              <a:gd name="connsiteY2" fmla="*/ 182594 h 182661"/>
              <a:gd name="connsiteX3" fmla="*/ -70 w 2704728"/>
              <a:gd name="connsiteY3" fmla="*/ 76533 h 182661"/>
              <a:gd name="connsiteX4" fmla="*/ 1242631 w 2704728"/>
              <a:gd name="connsiteY4" fmla="*/ 23502 h 182661"/>
              <a:gd name="connsiteX5" fmla="*/ 2703247 w 2704728"/>
              <a:gd name="connsiteY5" fmla="*/ -67 h 182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04728" h="182661">
                <a:moveTo>
                  <a:pt x="2703247" y="-67"/>
                </a:moveTo>
                <a:cubicBezTo>
                  <a:pt x="2703247" y="-67"/>
                  <a:pt x="2714438" y="66286"/>
                  <a:pt x="2673799" y="94210"/>
                </a:cubicBezTo>
                <a:cubicBezTo>
                  <a:pt x="2673799" y="94210"/>
                  <a:pt x="415263" y="136723"/>
                  <a:pt x="-70" y="182594"/>
                </a:cubicBezTo>
                <a:lnTo>
                  <a:pt x="-70" y="76533"/>
                </a:lnTo>
                <a:cubicBezTo>
                  <a:pt x="-70" y="76533"/>
                  <a:pt x="967076" y="29395"/>
                  <a:pt x="1242631" y="23502"/>
                </a:cubicBezTo>
                <a:cubicBezTo>
                  <a:pt x="1470446" y="18647"/>
                  <a:pt x="2703247" y="-67"/>
                  <a:pt x="2703247" y="-67"/>
                </a:cubicBezTo>
                <a:close/>
              </a:path>
            </a:pathLst>
          </a:custGeom>
          <a:solidFill>
            <a:schemeClr val="accent1"/>
          </a:solidFill>
          <a:ln w="5889" cap="flat">
            <a:noFill/>
            <a:prstDash val="solid"/>
            <a:miter/>
          </a:ln>
          <a:effectLst>
            <a:outerShdw blurRad="304800" dist="25400" dir="8100000" sx="120000" sy="120000" algn="ctr" rotWithShape="0">
              <a:schemeClr val="accent2">
                <a:alpha val="55000"/>
              </a:schemeClr>
            </a:outerShdw>
          </a:effectLst>
        </p:spPr>
        <p:txBody>
          <a:bodyPr rot="0" spcFirstLastPara="0" vertOverflow="overflow" horzOverflow="overflow" vert="horz" wrap="square" lIns="68580" tIns="34290" rIns="68580" bIns="34290" numCol="1" spcCol="0" rtlCol="0" fromWordArt="0" anchor="ctr" anchorCtr="0" forceAA="0" compatLnSpc="1">
            <a:noAutofit/>
          </a:bodyPr>
          <a:lstStyle/>
          <a:p>
            <a:pPr lvl="0"/>
            <a:endParaRPr lang="en-US" sz="1350"/>
          </a:p>
        </p:txBody>
      </p:sp>
      <p:sp>
        <p:nvSpPr>
          <p:cNvPr id="40" name="任意多边形: 形状 39"/>
          <p:cNvSpPr/>
          <p:nvPr userDrawn="1">
            <p:custDataLst>
              <p:tags r:id="rId18"/>
            </p:custDataLst>
          </p:nvPr>
        </p:nvSpPr>
        <p:spPr>
          <a:xfrm>
            <a:off x="1512433" y="3894489"/>
            <a:ext cx="943484" cy="514052"/>
          </a:xfrm>
          <a:custGeom>
            <a:avLst/>
            <a:gdLst>
              <a:gd name="connsiteX0" fmla="*/ 1257908 w 1257978"/>
              <a:gd name="connsiteY0" fmla="*/ -67 h 685403"/>
              <a:gd name="connsiteX1" fmla="*/ 1257908 w 1257978"/>
              <a:gd name="connsiteY1" fmla="*/ 105994 h 685403"/>
              <a:gd name="connsiteX2" fmla="*/ 138888 w 1257978"/>
              <a:gd name="connsiteY2" fmla="*/ 371148 h 685403"/>
              <a:gd name="connsiteX3" fmla="*/ 333244 w 1257978"/>
              <a:gd name="connsiteY3" fmla="*/ 595056 h 685403"/>
              <a:gd name="connsiteX4" fmla="*/ 1081221 w 1257978"/>
              <a:gd name="connsiteY4" fmla="*/ 583271 h 685403"/>
              <a:gd name="connsiteX5" fmla="*/ 951650 w 1257978"/>
              <a:gd name="connsiteY5" fmla="*/ 665764 h 685403"/>
              <a:gd name="connsiteX6" fmla="*/ 97661 w 1257978"/>
              <a:gd name="connsiteY6" fmla="*/ 642194 h 685403"/>
              <a:gd name="connsiteX7" fmla="*/ 156557 w 1257978"/>
              <a:gd name="connsiteY7" fmla="*/ 253302 h 685403"/>
              <a:gd name="connsiteX8" fmla="*/ 1257908 w 1257978"/>
              <a:gd name="connsiteY8" fmla="*/ -67 h 685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57978" h="685403">
                <a:moveTo>
                  <a:pt x="1257908" y="-67"/>
                </a:moveTo>
                <a:lnTo>
                  <a:pt x="1257908" y="105994"/>
                </a:lnTo>
                <a:cubicBezTo>
                  <a:pt x="1257908" y="105994"/>
                  <a:pt x="306234" y="180727"/>
                  <a:pt x="138888" y="371148"/>
                </a:cubicBezTo>
                <a:cubicBezTo>
                  <a:pt x="-2851" y="532432"/>
                  <a:pt x="197890" y="597030"/>
                  <a:pt x="333244" y="595056"/>
                </a:cubicBezTo>
                <a:cubicBezTo>
                  <a:pt x="404314" y="594019"/>
                  <a:pt x="1081221" y="583271"/>
                  <a:pt x="1081221" y="583271"/>
                </a:cubicBezTo>
                <a:lnTo>
                  <a:pt x="951650" y="665764"/>
                </a:lnTo>
                <a:cubicBezTo>
                  <a:pt x="951650" y="665764"/>
                  <a:pt x="261980" y="722777"/>
                  <a:pt x="97661" y="642194"/>
                </a:cubicBezTo>
                <a:cubicBezTo>
                  <a:pt x="-34236" y="577514"/>
                  <a:pt x="-49255" y="402719"/>
                  <a:pt x="156557" y="253302"/>
                </a:cubicBezTo>
                <a:cubicBezTo>
                  <a:pt x="393194" y="81506"/>
                  <a:pt x="916719" y="17021"/>
                  <a:pt x="1257908" y="-67"/>
                </a:cubicBezTo>
                <a:close/>
              </a:path>
            </a:pathLst>
          </a:custGeom>
          <a:solidFill>
            <a:schemeClr val="accent1"/>
          </a:solidFill>
          <a:ln w="5889" cap="flat">
            <a:noFill/>
            <a:prstDash val="solid"/>
            <a:miter/>
          </a:ln>
          <a:effectLst>
            <a:outerShdw blurRad="304800" dist="25400" dir="8100000" sx="120000" sy="120000" algn="ctr" rotWithShape="0">
              <a:schemeClr val="accent2">
                <a:alpha val="55000"/>
              </a:schemeClr>
            </a:outerShdw>
          </a:effectLst>
        </p:spPr>
        <p:txBody>
          <a:bodyPr rot="0" spcFirstLastPara="0" vertOverflow="overflow" horzOverflow="overflow" vert="horz" wrap="square" lIns="68580" tIns="34290" rIns="68580" bIns="34290" numCol="1" spcCol="0" rtlCol="0" fromWordArt="0" anchor="ctr" anchorCtr="0" forceAA="0" compatLnSpc="1">
            <a:noAutofit/>
          </a:bodyPr>
          <a:lstStyle/>
          <a:p>
            <a:pPr lvl="0"/>
            <a:endParaRPr lang="en-US" sz="1350"/>
          </a:p>
        </p:txBody>
      </p:sp>
      <p:sp>
        <p:nvSpPr>
          <p:cNvPr id="41" name="任意多边形: 形状 40"/>
          <p:cNvSpPr/>
          <p:nvPr userDrawn="1">
            <p:custDataLst>
              <p:tags r:id="rId19"/>
            </p:custDataLst>
          </p:nvPr>
        </p:nvSpPr>
        <p:spPr>
          <a:xfrm>
            <a:off x="1815425" y="3991712"/>
            <a:ext cx="1263314" cy="333464"/>
          </a:xfrm>
          <a:custGeom>
            <a:avLst/>
            <a:gdLst>
              <a:gd name="connsiteX0" fmla="*/ 1684350 w 1684419"/>
              <a:gd name="connsiteY0" fmla="*/ -67 h 444618"/>
              <a:gd name="connsiteX1" fmla="*/ 1366313 w 1684419"/>
              <a:gd name="connsiteY1" fmla="*/ 394717 h 444618"/>
              <a:gd name="connsiteX2" fmla="*/ 1113061 w 1684419"/>
              <a:gd name="connsiteY2" fmla="*/ 441856 h 444618"/>
              <a:gd name="connsiteX3" fmla="*/ 1354533 w 1684419"/>
              <a:gd name="connsiteY3" fmla="*/ 259194 h 444618"/>
              <a:gd name="connsiteX4" fmla="*/ 1431098 w 1684419"/>
              <a:gd name="connsiteY4" fmla="*/ 164918 h 444618"/>
              <a:gd name="connsiteX5" fmla="*/ 930484 w 1684419"/>
              <a:gd name="connsiteY5" fmla="*/ 182594 h 444618"/>
              <a:gd name="connsiteX6" fmla="*/ 930484 w 1684419"/>
              <a:gd name="connsiteY6" fmla="*/ 153133 h 444618"/>
              <a:gd name="connsiteX7" fmla="*/ 906925 w 1684419"/>
              <a:gd name="connsiteY7" fmla="*/ 153133 h 444618"/>
              <a:gd name="connsiteX8" fmla="*/ 901036 w 1684419"/>
              <a:gd name="connsiteY8" fmla="*/ 135456 h 444618"/>
              <a:gd name="connsiteX9" fmla="*/ 895146 w 1684419"/>
              <a:gd name="connsiteY9" fmla="*/ 129564 h 444618"/>
              <a:gd name="connsiteX10" fmla="*/ 889257 w 1684419"/>
              <a:gd name="connsiteY10" fmla="*/ 153133 h 444618"/>
              <a:gd name="connsiteX11" fmla="*/ 871588 w 1684419"/>
              <a:gd name="connsiteY11" fmla="*/ 153133 h 444618"/>
              <a:gd name="connsiteX12" fmla="*/ 871588 w 1684419"/>
              <a:gd name="connsiteY12" fmla="*/ 129564 h 444618"/>
              <a:gd name="connsiteX13" fmla="*/ 865698 w 1684419"/>
              <a:gd name="connsiteY13" fmla="*/ 129564 h 444618"/>
              <a:gd name="connsiteX14" fmla="*/ 859809 w 1684419"/>
              <a:gd name="connsiteY14" fmla="*/ 182594 h 444618"/>
              <a:gd name="connsiteX15" fmla="*/ -70 w 1684419"/>
              <a:gd name="connsiteY15" fmla="*/ 229733 h 444618"/>
              <a:gd name="connsiteX16" fmla="*/ 859809 w 1684419"/>
              <a:gd name="connsiteY16" fmla="*/ 52964 h 444618"/>
              <a:gd name="connsiteX17" fmla="*/ 865698 w 1684419"/>
              <a:gd name="connsiteY17" fmla="*/ 111887 h 444618"/>
              <a:gd name="connsiteX18" fmla="*/ 871588 w 1684419"/>
              <a:gd name="connsiteY18" fmla="*/ 111887 h 444618"/>
              <a:gd name="connsiteX19" fmla="*/ 877477 w 1684419"/>
              <a:gd name="connsiteY19" fmla="*/ 70641 h 444618"/>
              <a:gd name="connsiteX20" fmla="*/ 889257 w 1684419"/>
              <a:gd name="connsiteY20" fmla="*/ 70641 h 444618"/>
              <a:gd name="connsiteX21" fmla="*/ 895146 w 1684419"/>
              <a:gd name="connsiteY21" fmla="*/ 47071 h 444618"/>
              <a:gd name="connsiteX22" fmla="*/ 1684350 w 1684419"/>
              <a:gd name="connsiteY22" fmla="*/ -67 h 444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684419" h="444618">
                <a:moveTo>
                  <a:pt x="1684350" y="-67"/>
                </a:moveTo>
                <a:cubicBezTo>
                  <a:pt x="1684350" y="-67"/>
                  <a:pt x="1589257" y="327934"/>
                  <a:pt x="1366313" y="394717"/>
                </a:cubicBezTo>
                <a:cubicBezTo>
                  <a:pt x="1143368" y="461501"/>
                  <a:pt x="1113061" y="441856"/>
                  <a:pt x="1113061" y="441856"/>
                </a:cubicBezTo>
                <a:cubicBezTo>
                  <a:pt x="1113061" y="441856"/>
                  <a:pt x="1307729" y="326862"/>
                  <a:pt x="1354533" y="259194"/>
                </a:cubicBezTo>
                <a:cubicBezTo>
                  <a:pt x="1401338" y="191527"/>
                  <a:pt x="1431098" y="164918"/>
                  <a:pt x="1431098" y="164918"/>
                </a:cubicBezTo>
                <a:lnTo>
                  <a:pt x="930484" y="182594"/>
                </a:lnTo>
                <a:lnTo>
                  <a:pt x="930484" y="153133"/>
                </a:lnTo>
                <a:lnTo>
                  <a:pt x="906925" y="153133"/>
                </a:lnTo>
                <a:lnTo>
                  <a:pt x="901036" y="135456"/>
                </a:lnTo>
                <a:lnTo>
                  <a:pt x="895146" y="129564"/>
                </a:lnTo>
                <a:lnTo>
                  <a:pt x="889257" y="153133"/>
                </a:lnTo>
                <a:lnTo>
                  <a:pt x="871588" y="153133"/>
                </a:lnTo>
                <a:lnTo>
                  <a:pt x="871588" y="129564"/>
                </a:lnTo>
                <a:lnTo>
                  <a:pt x="865698" y="129564"/>
                </a:lnTo>
                <a:lnTo>
                  <a:pt x="859809" y="182594"/>
                </a:lnTo>
                <a:cubicBezTo>
                  <a:pt x="859809" y="182594"/>
                  <a:pt x="188473" y="204879"/>
                  <a:pt x="-70" y="229733"/>
                </a:cubicBezTo>
                <a:cubicBezTo>
                  <a:pt x="-70" y="229733"/>
                  <a:pt x="475926" y="49906"/>
                  <a:pt x="859809" y="52964"/>
                </a:cubicBezTo>
                <a:lnTo>
                  <a:pt x="865698" y="111887"/>
                </a:lnTo>
                <a:lnTo>
                  <a:pt x="871588" y="111887"/>
                </a:lnTo>
                <a:lnTo>
                  <a:pt x="877477" y="70641"/>
                </a:lnTo>
                <a:lnTo>
                  <a:pt x="889257" y="70641"/>
                </a:lnTo>
                <a:lnTo>
                  <a:pt x="895146" y="47071"/>
                </a:lnTo>
                <a:lnTo>
                  <a:pt x="1684350" y="-67"/>
                </a:lnTo>
                <a:close/>
              </a:path>
            </a:pathLst>
          </a:custGeom>
          <a:solidFill>
            <a:schemeClr val="accent1"/>
          </a:solidFill>
          <a:ln w="5889" cap="flat">
            <a:noFill/>
            <a:prstDash val="solid"/>
            <a:miter/>
          </a:ln>
          <a:effectLst>
            <a:outerShdw blurRad="304800" dist="25400" dir="8100000" sx="120000" sy="120000" algn="ctr" rotWithShape="0">
              <a:schemeClr val="accent2">
                <a:alpha val="55000"/>
              </a:schemeClr>
            </a:outerShdw>
          </a:effectLst>
        </p:spPr>
        <p:txBody>
          <a:bodyPr rot="0" spcFirstLastPara="0" vertOverflow="overflow" horzOverflow="overflow" vert="horz" wrap="square" lIns="68580" tIns="34290" rIns="68580" bIns="34290" numCol="1" spcCol="0" rtlCol="0" fromWordArt="0" anchor="ctr" anchorCtr="0" forceAA="0" compatLnSpc="1">
            <a:noAutofit/>
          </a:bodyPr>
          <a:lstStyle/>
          <a:p>
            <a:pPr lvl="0"/>
            <a:endParaRPr lang="en-US" sz="1350"/>
          </a:p>
        </p:txBody>
      </p:sp>
      <p:sp>
        <p:nvSpPr>
          <p:cNvPr id="43" name="任意多边形: 形状 42"/>
          <p:cNvSpPr/>
          <p:nvPr userDrawn="1">
            <p:custDataLst>
              <p:tags r:id="rId20"/>
            </p:custDataLst>
          </p:nvPr>
        </p:nvSpPr>
        <p:spPr>
          <a:xfrm flipH="1">
            <a:off x="4566285" y="3837039"/>
            <a:ext cx="2028546" cy="136996"/>
          </a:xfrm>
          <a:custGeom>
            <a:avLst/>
            <a:gdLst>
              <a:gd name="connsiteX0" fmla="*/ 2703247 w 2704728"/>
              <a:gd name="connsiteY0" fmla="*/ -67 h 182661"/>
              <a:gd name="connsiteX1" fmla="*/ 2673799 w 2704728"/>
              <a:gd name="connsiteY1" fmla="*/ 94210 h 182661"/>
              <a:gd name="connsiteX2" fmla="*/ -70 w 2704728"/>
              <a:gd name="connsiteY2" fmla="*/ 182594 h 182661"/>
              <a:gd name="connsiteX3" fmla="*/ -70 w 2704728"/>
              <a:gd name="connsiteY3" fmla="*/ 76533 h 182661"/>
              <a:gd name="connsiteX4" fmla="*/ 1242631 w 2704728"/>
              <a:gd name="connsiteY4" fmla="*/ 23502 h 182661"/>
              <a:gd name="connsiteX5" fmla="*/ 2703247 w 2704728"/>
              <a:gd name="connsiteY5" fmla="*/ -67 h 182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04728" h="182661">
                <a:moveTo>
                  <a:pt x="2703247" y="-67"/>
                </a:moveTo>
                <a:cubicBezTo>
                  <a:pt x="2703247" y="-67"/>
                  <a:pt x="2714438" y="66286"/>
                  <a:pt x="2673799" y="94210"/>
                </a:cubicBezTo>
                <a:cubicBezTo>
                  <a:pt x="2673799" y="94210"/>
                  <a:pt x="415263" y="136723"/>
                  <a:pt x="-70" y="182594"/>
                </a:cubicBezTo>
                <a:lnTo>
                  <a:pt x="-70" y="76533"/>
                </a:lnTo>
                <a:cubicBezTo>
                  <a:pt x="-70" y="76533"/>
                  <a:pt x="967076" y="29395"/>
                  <a:pt x="1242631" y="23502"/>
                </a:cubicBezTo>
                <a:cubicBezTo>
                  <a:pt x="1470446" y="18647"/>
                  <a:pt x="2703247" y="-67"/>
                  <a:pt x="2703247" y="-67"/>
                </a:cubicBezTo>
                <a:close/>
              </a:path>
            </a:pathLst>
          </a:custGeom>
          <a:solidFill>
            <a:schemeClr val="accent1"/>
          </a:solidFill>
          <a:ln w="5889" cap="flat">
            <a:noFill/>
            <a:prstDash val="solid"/>
            <a:miter/>
          </a:ln>
          <a:effectLst>
            <a:outerShdw blurRad="304800" dist="25400" dir="8100000" sx="120000" sy="120000" algn="ctr" rotWithShape="0">
              <a:schemeClr val="accent2">
                <a:alpha val="55000"/>
              </a:schemeClr>
            </a:outerShdw>
          </a:effectLst>
        </p:spPr>
        <p:txBody>
          <a:bodyPr rot="0" spcFirstLastPara="0" vertOverflow="overflow" horzOverflow="overflow" vert="horz" wrap="square" lIns="68580" tIns="34290" rIns="68580" bIns="34290" numCol="1" spcCol="0" rtlCol="0" fromWordArt="0" anchor="ctr" anchorCtr="0" forceAA="0" compatLnSpc="1">
            <a:noAutofit/>
          </a:bodyPr>
          <a:lstStyle/>
          <a:p>
            <a:pPr lvl="0"/>
            <a:endParaRPr lang="en-US" sz="1350"/>
          </a:p>
        </p:txBody>
      </p:sp>
      <p:sp>
        <p:nvSpPr>
          <p:cNvPr id="44" name="任意多边形: 形状 43"/>
          <p:cNvSpPr/>
          <p:nvPr userDrawn="1">
            <p:custDataLst>
              <p:tags r:id="rId21"/>
            </p:custDataLst>
          </p:nvPr>
        </p:nvSpPr>
        <p:spPr>
          <a:xfrm flipH="1">
            <a:off x="6612500" y="3894489"/>
            <a:ext cx="943484" cy="514052"/>
          </a:xfrm>
          <a:custGeom>
            <a:avLst/>
            <a:gdLst>
              <a:gd name="connsiteX0" fmla="*/ 1257908 w 1257978"/>
              <a:gd name="connsiteY0" fmla="*/ -67 h 685403"/>
              <a:gd name="connsiteX1" fmla="*/ 1257908 w 1257978"/>
              <a:gd name="connsiteY1" fmla="*/ 105994 h 685403"/>
              <a:gd name="connsiteX2" fmla="*/ 138888 w 1257978"/>
              <a:gd name="connsiteY2" fmla="*/ 371148 h 685403"/>
              <a:gd name="connsiteX3" fmla="*/ 333244 w 1257978"/>
              <a:gd name="connsiteY3" fmla="*/ 595056 h 685403"/>
              <a:gd name="connsiteX4" fmla="*/ 1081221 w 1257978"/>
              <a:gd name="connsiteY4" fmla="*/ 583271 h 685403"/>
              <a:gd name="connsiteX5" fmla="*/ 951650 w 1257978"/>
              <a:gd name="connsiteY5" fmla="*/ 665764 h 685403"/>
              <a:gd name="connsiteX6" fmla="*/ 97661 w 1257978"/>
              <a:gd name="connsiteY6" fmla="*/ 642194 h 685403"/>
              <a:gd name="connsiteX7" fmla="*/ 156557 w 1257978"/>
              <a:gd name="connsiteY7" fmla="*/ 253302 h 685403"/>
              <a:gd name="connsiteX8" fmla="*/ 1257908 w 1257978"/>
              <a:gd name="connsiteY8" fmla="*/ -67 h 685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57978" h="685403">
                <a:moveTo>
                  <a:pt x="1257908" y="-67"/>
                </a:moveTo>
                <a:lnTo>
                  <a:pt x="1257908" y="105994"/>
                </a:lnTo>
                <a:cubicBezTo>
                  <a:pt x="1257908" y="105994"/>
                  <a:pt x="306234" y="180727"/>
                  <a:pt x="138888" y="371148"/>
                </a:cubicBezTo>
                <a:cubicBezTo>
                  <a:pt x="-2851" y="532432"/>
                  <a:pt x="197890" y="597030"/>
                  <a:pt x="333244" y="595056"/>
                </a:cubicBezTo>
                <a:cubicBezTo>
                  <a:pt x="404314" y="594019"/>
                  <a:pt x="1081221" y="583271"/>
                  <a:pt x="1081221" y="583271"/>
                </a:cubicBezTo>
                <a:lnTo>
                  <a:pt x="951650" y="665764"/>
                </a:lnTo>
                <a:cubicBezTo>
                  <a:pt x="951650" y="665764"/>
                  <a:pt x="261980" y="722777"/>
                  <a:pt x="97661" y="642194"/>
                </a:cubicBezTo>
                <a:cubicBezTo>
                  <a:pt x="-34236" y="577514"/>
                  <a:pt x="-49255" y="402719"/>
                  <a:pt x="156557" y="253302"/>
                </a:cubicBezTo>
                <a:cubicBezTo>
                  <a:pt x="393194" y="81506"/>
                  <a:pt x="916719" y="17021"/>
                  <a:pt x="1257908" y="-67"/>
                </a:cubicBezTo>
                <a:close/>
              </a:path>
            </a:pathLst>
          </a:custGeom>
          <a:solidFill>
            <a:schemeClr val="accent1"/>
          </a:solidFill>
          <a:ln w="5889" cap="flat">
            <a:noFill/>
            <a:prstDash val="solid"/>
            <a:miter/>
          </a:ln>
          <a:effectLst>
            <a:outerShdw blurRad="304800" dist="25400" dir="8100000" sx="120000" sy="120000" algn="ctr" rotWithShape="0">
              <a:schemeClr val="accent2">
                <a:alpha val="55000"/>
              </a:schemeClr>
            </a:outerShdw>
          </a:effectLst>
        </p:spPr>
        <p:txBody>
          <a:bodyPr rot="0" spcFirstLastPara="0" vertOverflow="overflow" horzOverflow="overflow" vert="horz" wrap="square" lIns="68580" tIns="34290" rIns="68580" bIns="34290" numCol="1" spcCol="0" rtlCol="0" fromWordArt="0" anchor="ctr" anchorCtr="0" forceAA="0" compatLnSpc="1">
            <a:noAutofit/>
          </a:bodyPr>
          <a:lstStyle/>
          <a:p>
            <a:pPr lvl="0"/>
            <a:endParaRPr lang="en-US" sz="1350"/>
          </a:p>
        </p:txBody>
      </p:sp>
      <p:sp>
        <p:nvSpPr>
          <p:cNvPr id="45" name="任意多边形: 形状 44"/>
          <p:cNvSpPr/>
          <p:nvPr userDrawn="1">
            <p:custDataLst>
              <p:tags r:id="rId22"/>
            </p:custDataLst>
          </p:nvPr>
        </p:nvSpPr>
        <p:spPr>
          <a:xfrm flipH="1">
            <a:off x="5989678" y="3991712"/>
            <a:ext cx="1263314" cy="333464"/>
          </a:xfrm>
          <a:custGeom>
            <a:avLst/>
            <a:gdLst>
              <a:gd name="connsiteX0" fmla="*/ 1684350 w 1684419"/>
              <a:gd name="connsiteY0" fmla="*/ -67 h 444618"/>
              <a:gd name="connsiteX1" fmla="*/ 1366313 w 1684419"/>
              <a:gd name="connsiteY1" fmla="*/ 394717 h 444618"/>
              <a:gd name="connsiteX2" fmla="*/ 1113061 w 1684419"/>
              <a:gd name="connsiteY2" fmla="*/ 441856 h 444618"/>
              <a:gd name="connsiteX3" fmla="*/ 1354533 w 1684419"/>
              <a:gd name="connsiteY3" fmla="*/ 259194 h 444618"/>
              <a:gd name="connsiteX4" fmla="*/ 1431098 w 1684419"/>
              <a:gd name="connsiteY4" fmla="*/ 164918 h 444618"/>
              <a:gd name="connsiteX5" fmla="*/ 930484 w 1684419"/>
              <a:gd name="connsiteY5" fmla="*/ 182594 h 444618"/>
              <a:gd name="connsiteX6" fmla="*/ 930484 w 1684419"/>
              <a:gd name="connsiteY6" fmla="*/ 153133 h 444618"/>
              <a:gd name="connsiteX7" fmla="*/ 906925 w 1684419"/>
              <a:gd name="connsiteY7" fmla="*/ 153133 h 444618"/>
              <a:gd name="connsiteX8" fmla="*/ 901036 w 1684419"/>
              <a:gd name="connsiteY8" fmla="*/ 135456 h 444618"/>
              <a:gd name="connsiteX9" fmla="*/ 895146 w 1684419"/>
              <a:gd name="connsiteY9" fmla="*/ 129564 h 444618"/>
              <a:gd name="connsiteX10" fmla="*/ 889257 w 1684419"/>
              <a:gd name="connsiteY10" fmla="*/ 153133 h 444618"/>
              <a:gd name="connsiteX11" fmla="*/ 871588 w 1684419"/>
              <a:gd name="connsiteY11" fmla="*/ 153133 h 444618"/>
              <a:gd name="connsiteX12" fmla="*/ 871588 w 1684419"/>
              <a:gd name="connsiteY12" fmla="*/ 129564 h 444618"/>
              <a:gd name="connsiteX13" fmla="*/ 865698 w 1684419"/>
              <a:gd name="connsiteY13" fmla="*/ 129564 h 444618"/>
              <a:gd name="connsiteX14" fmla="*/ 859809 w 1684419"/>
              <a:gd name="connsiteY14" fmla="*/ 182594 h 444618"/>
              <a:gd name="connsiteX15" fmla="*/ -70 w 1684419"/>
              <a:gd name="connsiteY15" fmla="*/ 229733 h 444618"/>
              <a:gd name="connsiteX16" fmla="*/ 859809 w 1684419"/>
              <a:gd name="connsiteY16" fmla="*/ 52964 h 444618"/>
              <a:gd name="connsiteX17" fmla="*/ 865698 w 1684419"/>
              <a:gd name="connsiteY17" fmla="*/ 111887 h 444618"/>
              <a:gd name="connsiteX18" fmla="*/ 871588 w 1684419"/>
              <a:gd name="connsiteY18" fmla="*/ 111887 h 444618"/>
              <a:gd name="connsiteX19" fmla="*/ 877477 w 1684419"/>
              <a:gd name="connsiteY19" fmla="*/ 70641 h 444618"/>
              <a:gd name="connsiteX20" fmla="*/ 889257 w 1684419"/>
              <a:gd name="connsiteY20" fmla="*/ 70641 h 444618"/>
              <a:gd name="connsiteX21" fmla="*/ 895146 w 1684419"/>
              <a:gd name="connsiteY21" fmla="*/ 47071 h 444618"/>
              <a:gd name="connsiteX22" fmla="*/ 1684350 w 1684419"/>
              <a:gd name="connsiteY22" fmla="*/ -67 h 444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684419" h="444618">
                <a:moveTo>
                  <a:pt x="1684350" y="-67"/>
                </a:moveTo>
                <a:cubicBezTo>
                  <a:pt x="1684350" y="-67"/>
                  <a:pt x="1589257" y="327934"/>
                  <a:pt x="1366313" y="394717"/>
                </a:cubicBezTo>
                <a:cubicBezTo>
                  <a:pt x="1143368" y="461501"/>
                  <a:pt x="1113061" y="441856"/>
                  <a:pt x="1113061" y="441856"/>
                </a:cubicBezTo>
                <a:cubicBezTo>
                  <a:pt x="1113061" y="441856"/>
                  <a:pt x="1307729" y="326862"/>
                  <a:pt x="1354533" y="259194"/>
                </a:cubicBezTo>
                <a:cubicBezTo>
                  <a:pt x="1401338" y="191527"/>
                  <a:pt x="1431098" y="164918"/>
                  <a:pt x="1431098" y="164918"/>
                </a:cubicBezTo>
                <a:lnTo>
                  <a:pt x="930484" y="182594"/>
                </a:lnTo>
                <a:lnTo>
                  <a:pt x="930484" y="153133"/>
                </a:lnTo>
                <a:lnTo>
                  <a:pt x="906925" y="153133"/>
                </a:lnTo>
                <a:lnTo>
                  <a:pt x="901036" y="135456"/>
                </a:lnTo>
                <a:lnTo>
                  <a:pt x="895146" y="129564"/>
                </a:lnTo>
                <a:lnTo>
                  <a:pt x="889257" y="153133"/>
                </a:lnTo>
                <a:lnTo>
                  <a:pt x="871588" y="153133"/>
                </a:lnTo>
                <a:lnTo>
                  <a:pt x="871588" y="129564"/>
                </a:lnTo>
                <a:lnTo>
                  <a:pt x="865698" y="129564"/>
                </a:lnTo>
                <a:lnTo>
                  <a:pt x="859809" y="182594"/>
                </a:lnTo>
                <a:cubicBezTo>
                  <a:pt x="859809" y="182594"/>
                  <a:pt x="188473" y="204879"/>
                  <a:pt x="-70" y="229733"/>
                </a:cubicBezTo>
                <a:cubicBezTo>
                  <a:pt x="-70" y="229733"/>
                  <a:pt x="475926" y="49906"/>
                  <a:pt x="859809" y="52964"/>
                </a:cubicBezTo>
                <a:lnTo>
                  <a:pt x="865698" y="111887"/>
                </a:lnTo>
                <a:lnTo>
                  <a:pt x="871588" y="111887"/>
                </a:lnTo>
                <a:lnTo>
                  <a:pt x="877477" y="70641"/>
                </a:lnTo>
                <a:lnTo>
                  <a:pt x="889257" y="70641"/>
                </a:lnTo>
                <a:lnTo>
                  <a:pt x="895146" y="47071"/>
                </a:lnTo>
                <a:lnTo>
                  <a:pt x="1684350" y="-67"/>
                </a:lnTo>
                <a:close/>
              </a:path>
            </a:pathLst>
          </a:custGeom>
          <a:solidFill>
            <a:schemeClr val="accent1"/>
          </a:solidFill>
          <a:ln w="5889" cap="flat">
            <a:noFill/>
            <a:prstDash val="solid"/>
            <a:miter/>
          </a:ln>
          <a:effectLst>
            <a:outerShdw blurRad="304800" dist="25400" dir="8100000" sx="120000" sy="120000" algn="ctr" rotWithShape="0">
              <a:schemeClr val="accent2">
                <a:alpha val="55000"/>
              </a:schemeClr>
            </a:outerShdw>
          </a:effectLst>
        </p:spPr>
        <p:txBody>
          <a:bodyPr rot="0" spcFirstLastPara="0" vertOverflow="overflow" horzOverflow="overflow" vert="horz" wrap="square" lIns="68580" tIns="34290" rIns="68580" bIns="34290" numCol="1" spcCol="0" rtlCol="0" fromWordArt="0" anchor="ctr" anchorCtr="0" forceAA="0" compatLnSpc="1">
            <a:noAutofit/>
          </a:bodyPr>
          <a:lstStyle/>
          <a:p>
            <a:pPr lvl="0"/>
            <a:endParaRPr lang="en-US" sz="1350"/>
          </a:p>
        </p:txBody>
      </p:sp>
      <p:sp>
        <p:nvSpPr>
          <p:cNvPr id="26" name="任意多边形 12"/>
          <p:cNvSpPr/>
          <p:nvPr userDrawn="1">
            <p:custDataLst>
              <p:tags r:id="rId23"/>
            </p:custDataLst>
          </p:nvPr>
        </p:nvSpPr>
        <p:spPr>
          <a:xfrm>
            <a:off x="2475071" y="3871436"/>
            <a:ext cx="2010251" cy="66675"/>
          </a:xfrm>
          <a:custGeom>
            <a:avLst/>
            <a:gdLst>
              <a:gd name="connsiteX0" fmla="*/ 4221 w 4221"/>
              <a:gd name="connsiteY0" fmla="*/ 0 h 140"/>
              <a:gd name="connsiteX1" fmla="*/ 0 w 4221"/>
              <a:gd name="connsiteY1" fmla="*/ 140 h 140"/>
            </a:gdLst>
            <a:ahLst/>
            <a:cxnLst>
              <a:cxn ang="0">
                <a:pos x="connsiteX0" y="connsiteY0"/>
              </a:cxn>
              <a:cxn ang="0">
                <a:pos x="connsiteX1" y="connsiteY1"/>
              </a:cxn>
            </a:cxnLst>
            <a:rect l="l" t="t" r="r" b="b"/>
            <a:pathLst>
              <a:path w="4221" h="140">
                <a:moveTo>
                  <a:pt x="4221" y="0"/>
                </a:moveTo>
                <a:cubicBezTo>
                  <a:pt x="3276" y="-3"/>
                  <a:pt x="864" y="68"/>
                  <a:pt x="0" y="140"/>
                </a:cubicBezTo>
              </a:path>
            </a:pathLst>
          </a:custGeom>
          <a:noFill/>
          <a:ln w="28575" cap="rnd">
            <a:gradFill>
              <a:gsLst>
                <a:gs pos="100000">
                  <a:schemeClr val="accent1">
                    <a:lumMod val="20000"/>
                    <a:lumOff val="80000"/>
                    <a:alpha val="20000"/>
                  </a:schemeClr>
                </a:gs>
                <a:gs pos="29000">
                  <a:schemeClr val="accent1">
                    <a:lumMod val="20000"/>
                    <a:lumOff val="80000"/>
                  </a:schemeClr>
                </a:gs>
                <a:gs pos="65000">
                  <a:schemeClr val="accent1">
                    <a:lumMod val="20000"/>
                    <a:lumOff val="80000"/>
                  </a:schemeClr>
                </a:gs>
                <a:gs pos="0">
                  <a:schemeClr val="accent1">
                    <a:lumMod val="20000"/>
                    <a:lumOff val="80000"/>
                    <a:alpha val="20000"/>
                  </a:schemeClr>
                </a:gs>
              </a:gsLst>
              <a:lin ang="582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7" name="任意多边形 13"/>
          <p:cNvSpPr/>
          <p:nvPr userDrawn="1">
            <p:custDataLst>
              <p:tags r:id="rId24"/>
            </p:custDataLst>
          </p:nvPr>
        </p:nvSpPr>
        <p:spPr>
          <a:xfrm>
            <a:off x="1597819" y="3937635"/>
            <a:ext cx="836295" cy="235744"/>
          </a:xfrm>
          <a:custGeom>
            <a:avLst/>
            <a:gdLst>
              <a:gd name="connsiteX0" fmla="*/ 1756 w 1756"/>
              <a:gd name="connsiteY0" fmla="*/ 0 h 495"/>
              <a:gd name="connsiteX1" fmla="*/ 0 w 1756"/>
              <a:gd name="connsiteY1" fmla="*/ 495 h 495"/>
            </a:gdLst>
            <a:ahLst/>
            <a:cxnLst>
              <a:cxn ang="0">
                <a:pos x="connsiteX0" y="connsiteY0"/>
              </a:cxn>
              <a:cxn ang="0">
                <a:pos x="connsiteX1" y="connsiteY1"/>
              </a:cxn>
            </a:cxnLst>
            <a:rect l="l" t="t" r="r" b="b"/>
            <a:pathLst>
              <a:path w="1756" h="495">
                <a:moveTo>
                  <a:pt x="1756" y="0"/>
                </a:moveTo>
                <a:cubicBezTo>
                  <a:pt x="1366" y="15"/>
                  <a:pt x="381" y="111"/>
                  <a:pt x="0" y="495"/>
                </a:cubicBezTo>
              </a:path>
            </a:pathLst>
          </a:custGeom>
          <a:noFill/>
          <a:ln w="28575" cap="rnd">
            <a:gradFill>
              <a:gsLst>
                <a:gs pos="100000">
                  <a:schemeClr val="accent1">
                    <a:lumMod val="20000"/>
                    <a:lumOff val="80000"/>
                    <a:alpha val="2000"/>
                  </a:schemeClr>
                </a:gs>
                <a:gs pos="0">
                  <a:schemeClr val="accent1">
                    <a:lumMod val="20000"/>
                    <a:lumOff val="80000"/>
                    <a:alpha val="2000"/>
                  </a:schemeClr>
                </a:gs>
                <a:gs pos="47000">
                  <a:schemeClr val="accent1">
                    <a:lumMod val="20000"/>
                    <a:lumOff val="80000"/>
                  </a:schemeClr>
                </a:gs>
                <a:gs pos="29000">
                  <a:schemeClr val="accent1">
                    <a:lumMod val="20000"/>
                    <a:lumOff val="8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8" name="任意多边形 20"/>
          <p:cNvSpPr/>
          <p:nvPr userDrawn="1">
            <p:custDataLst>
              <p:tags r:id="rId25"/>
            </p:custDataLst>
          </p:nvPr>
        </p:nvSpPr>
        <p:spPr>
          <a:xfrm flipH="1">
            <a:off x="4584501" y="3871436"/>
            <a:ext cx="1992034" cy="66675"/>
          </a:xfrm>
          <a:custGeom>
            <a:avLst/>
            <a:gdLst>
              <a:gd name="connsiteX0" fmla="*/ 4221 w 4221"/>
              <a:gd name="connsiteY0" fmla="*/ 0 h 140"/>
              <a:gd name="connsiteX1" fmla="*/ 0 w 4221"/>
              <a:gd name="connsiteY1" fmla="*/ 140 h 140"/>
            </a:gdLst>
            <a:ahLst/>
            <a:cxnLst>
              <a:cxn ang="0">
                <a:pos x="connsiteX0" y="connsiteY0"/>
              </a:cxn>
              <a:cxn ang="0">
                <a:pos x="connsiteX1" y="connsiteY1"/>
              </a:cxn>
            </a:cxnLst>
            <a:rect l="l" t="t" r="r" b="b"/>
            <a:pathLst>
              <a:path w="4221" h="140">
                <a:moveTo>
                  <a:pt x="4221" y="0"/>
                </a:moveTo>
                <a:cubicBezTo>
                  <a:pt x="3276" y="-3"/>
                  <a:pt x="864" y="68"/>
                  <a:pt x="0" y="140"/>
                </a:cubicBezTo>
              </a:path>
            </a:pathLst>
          </a:custGeom>
          <a:noFill/>
          <a:ln w="28575" cap="rnd">
            <a:gradFill>
              <a:gsLst>
                <a:gs pos="100000">
                  <a:schemeClr val="accent1">
                    <a:lumMod val="20000"/>
                    <a:lumOff val="80000"/>
                    <a:alpha val="20000"/>
                  </a:schemeClr>
                </a:gs>
                <a:gs pos="29000">
                  <a:schemeClr val="accent1">
                    <a:lumMod val="20000"/>
                    <a:lumOff val="80000"/>
                  </a:schemeClr>
                </a:gs>
                <a:gs pos="65000">
                  <a:schemeClr val="accent1">
                    <a:lumMod val="20000"/>
                    <a:lumOff val="80000"/>
                  </a:schemeClr>
                </a:gs>
                <a:gs pos="0">
                  <a:schemeClr val="accent1">
                    <a:lumMod val="20000"/>
                    <a:lumOff val="80000"/>
                    <a:alpha val="20000"/>
                  </a:schemeClr>
                </a:gs>
              </a:gsLst>
              <a:lin ang="582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9" name="任意多边形 21"/>
          <p:cNvSpPr/>
          <p:nvPr userDrawn="1">
            <p:custDataLst>
              <p:tags r:id="rId26"/>
            </p:custDataLst>
          </p:nvPr>
        </p:nvSpPr>
        <p:spPr>
          <a:xfrm flipH="1">
            <a:off x="6617494" y="3937635"/>
            <a:ext cx="836295" cy="235744"/>
          </a:xfrm>
          <a:custGeom>
            <a:avLst/>
            <a:gdLst>
              <a:gd name="connsiteX0" fmla="*/ 1756 w 1756"/>
              <a:gd name="connsiteY0" fmla="*/ 0 h 495"/>
              <a:gd name="connsiteX1" fmla="*/ 0 w 1756"/>
              <a:gd name="connsiteY1" fmla="*/ 495 h 495"/>
            </a:gdLst>
            <a:ahLst/>
            <a:cxnLst>
              <a:cxn ang="0">
                <a:pos x="connsiteX0" y="connsiteY0"/>
              </a:cxn>
              <a:cxn ang="0">
                <a:pos x="connsiteX1" y="connsiteY1"/>
              </a:cxn>
            </a:cxnLst>
            <a:rect l="l" t="t" r="r" b="b"/>
            <a:pathLst>
              <a:path w="1756" h="495">
                <a:moveTo>
                  <a:pt x="1756" y="0"/>
                </a:moveTo>
                <a:cubicBezTo>
                  <a:pt x="1366" y="15"/>
                  <a:pt x="381" y="111"/>
                  <a:pt x="0" y="495"/>
                </a:cubicBezTo>
              </a:path>
            </a:pathLst>
          </a:custGeom>
          <a:noFill/>
          <a:ln w="28575" cap="rnd">
            <a:gradFill>
              <a:gsLst>
                <a:gs pos="100000">
                  <a:schemeClr val="accent1">
                    <a:lumMod val="20000"/>
                    <a:lumOff val="80000"/>
                    <a:alpha val="2000"/>
                  </a:schemeClr>
                </a:gs>
                <a:gs pos="0">
                  <a:schemeClr val="accent1">
                    <a:lumMod val="20000"/>
                    <a:lumOff val="80000"/>
                    <a:alpha val="2000"/>
                  </a:schemeClr>
                </a:gs>
                <a:gs pos="47000">
                  <a:schemeClr val="accent1">
                    <a:lumMod val="20000"/>
                    <a:lumOff val="80000"/>
                  </a:schemeClr>
                </a:gs>
                <a:gs pos="29000">
                  <a:schemeClr val="accent1">
                    <a:lumMod val="20000"/>
                    <a:lumOff val="8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0" name="正文"/>
          <p:cNvSpPr txBox="1">
            <a:spLocks noGrp="1"/>
          </p:cNvSpPr>
          <p:nvPr>
            <p:ph idx="4" hasCustomPrompt="1"/>
            <p:custDataLst>
              <p:tags r:id="rId2"/>
            </p:custDataLst>
          </p:nvPr>
        </p:nvSpPr>
        <p:spPr>
          <a:xfrm>
            <a:off x="456300" y="1975050"/>
            <a:ext cx="8226900" cy="3569400"/>
          </a:xfrm>
          <a:prstGeom prst="rect">
            <a:avLst/>
          </a:prstGeom>
          <a:ln>
            <a:noFill/>
            <a:prstDash val="sysDash"/>
          </a:ln>
        </p:spPr>
        <p:txBody>
          <a:bodyPr vert="horz" lIns="90000" tIns="46800" rIns="90000" bIns="46800" rtlCol="0">
            <a:normAutofit/>
          </a:bodyPr>
          <a:lstStyle>
            <a:lvl1pPr>
              <a:defRPr kumimoji="0" lang="en-US" sz="1350" b="0" i="0" u="none" strike="noStrike" kern="1200" cap="none" spc="0" normalizeH="0" baseline="0" dirty="0" smtClean="0">
                <a:ln>
                  <a:noFill/>
                  <a:prstDash val="sysDot"/>
                </a:ln>
                <a:solidFill>
                  <a:srgbClr val="FFFFFF"/>
                </a:solidFill>
                <a:uFillTx/>
                <a:latin typeface="+mn-lt"/>
                <a:sym typeface="+mn-ea"/>
              </a:defRPr>
            </a:lvl1pPr>
            <a:lvl2pPr>
              <a:defRPr kumimoji="0" lang="en-US" sz="1200" b="0" i="0" u="none" strike="noStrike" cap="none" spc="150" normalizeH="0" baseline="0" dirty="0" smtClean="0">
                <a:uFillTx/>
                <a:latin typeface="+mn-lt"/>
                <a:sym typeface="+mn-ea"/>
              </a:defRPr>
            </a:lvl2pPr>
            <a:lvl3pPr>
              <a:defRPr kumimoji="0" lang="en-US" sz="1200" b="0" i="0" u="none" strike="noStrike" cap="none" spc="150" normalizeH="0" baseline="0" dirty="0" smtClean="0">
                <a:uFillTx/>
                <a:latin typeface="+mn-lt"/>
                <a:sym typeface="+mn-ea"/>
              </a:defRPr>
            </a:lvl3pPr>
            <a:lvl4pPr>
              <a:defRPr kumimoji="0" lang="en-US" sz="1050" b="0" i="0" u="none" strike="noStrike" cap="none" spc="150" normalizeH="0" baseline="0" dirty="0" smtClean="0">
                <a:uFillTx/>
                <a:latin typeface="+mn-lt"/>
                <a:sym typeface="+mn-ea"/>
              </a:defRPr>
            </a:lvl4pPr>
            <a:lvl5pPr>
              <a:defRPr kumimoji="0" lang="en-US" sz="1050" b="0" i="0" u="none" strike="noStrike" cap="none" spc="150" normalizeH="0" baseline="0" dirty="0">
                <a:uFillTx/>
                <a:latin typeface="+mn-lt"/>
                <a:sym typeface="+mn-ea"/>
              </a:defRPr>
            </a:lvl5pPr>
          </a:lstStyle>
          <a:p>
            <a:pPr marR="0" lvl="0" fontAlgn="auto">
              <a:lnSpc>
                <a:spcPct val="130000"/>
              </a:lnSpc>
              <a:spcBef>
                <a:spcPts val="0"/>
              </a:spcBef>
              <a:spcAft>
                <a:spcPts val="1000"/>
              </a:spcAft>
              <a:buClrTx/>
              <a:buSzTx/>
              <a:buChar char="●"/>
            </a:pPr>
            <a:r>
              <a:rPr lang="en-US" dirty="0">
                <a:latin typeface="+mn-lt"/>
                <a:sym typeface="+mn-ea"/>
              </a:rPr>
              <a:t>Click to add text</a:t>
            </a:r>
            <a:endParaRPr lang="en-US" dirty="0">
              <a:sym typeface="+mn-ea"/>
            </a:endParaRPr>
          </a:p>
        </p:txBody>
      </p:sp>
      <p:sp>
        <p:nvSpPr>
          <p:cNvPr id="9" name="标题"/>
          <p:cNvSpPr txBox="1">
            <a:spLocks noGrp="1"/>
          </p:cNvSpPr>
          <p:nvPr>
            <p:ph type="title" idx="3" hasCustomPrompt="1"/>
            <p:custDataLst>
              <p:tags r:id="rId3"/>
            </p:custDataLst>
          </p:nvPr>
        </p:nvSpPr>
        <p:spPr>
          <a:xfrm>
            <a:off x="456300" y="1313550"/>
            <a:ext cx="8226900" cy="529200"/>
          </a:xfrm>
          <a:prstGeom prst="rect">
            <a:avLst/>
          </a:prstGeom>
          <a:noFill/>
          <a:ln>
            <a:noFill/>
            <a:prstDash val="sysDash"/>
          </a:ln>
        </p:spPr>
        <p:txBody>
          <a:bodyPr vert="horz" wrap="square" lIns="91440" tIns="45720" rIns="91440" bIns="45720" rtlCol="0" anchor="ctr">
            <a:normAutofit/>
          </a:bodyPr>
          <a:lstStyle>
            <a:lvl1pPr>
              <a:defRPr kumimoji="0" sz="2700" b="1" i="0" u="none" strike="noStrike" kern="1200" cap="none" spc="0" normalizeH="0" baseline="0" dirty="0">
                <a:ln>
                  <a:noFill/>
                  <a:prstDash val="sysDot"/>
                </a:ln>
                <a:solidFill>
                  <a:schemeClr val="accent1"/>
                </a:solidFill>
                <a:uFillTx/>
                <a:latin typeface="+mj-lt"/>
                <a:sym typeface="+mn-ea"/>
              </a:defRPr>
            </a:lvl1pPr>
          </a:lstStyle>
          <a:p>
            <a:pPr marL="0" marR="0" lvl="0" fontAlgn="auto">
              <a:lnSpc>
                <a:spcPct val="100000"/>
              </a:lnSpc>
              <a:buClrTx/>
              <a:buSzTx/>
              <a:buFontTx/>
            </a:pPr>
            <a:r>
              <a:rPr dirty="0">
                <a:latin typeface="+mj-lt"/>
                <a:sym typeface="+mn-ea"/>
              </a:rPr>
              <a:t>Click to add title</a:t>
            </a:r>
            <a:endParaRPr dirty="0">
              <a:sym typeface="+mn-ea"/>
            </a:endParaRPr>
          </a:p>
        </p:txBody>
      </p:sp>
      <p:sp>
        <p:nvSpPr>
          <p:cNvPr id="4" name="日期占位符 3"/>
          <p:cNvSpPr>
            <a:spLocks noGrp="1"/>
          </p:cNvSpPr>
          <p:nvPr>
            <p:ph type="dt" sz="half" idx="10"/>
            <p:custDataLst>
              <p:tags r:id="rId4"/>
            </p:custDataLst>
          </p:nvPr>
        </p:nvSpPr>
        <p:spPr>
          <a:xfrm>
            <a:off x="628650" y="5624513"/>
            <a:ext cx="2057400" cy="273844"/>
          </a:xfrm>
        </p:spPr>
        <p:txBody>
          <a:bodyPr/>
          <a:lstStyle/>
          <a:p>
            <a:r>
              <a:rPr lang="en-US"/>
              <a:t>Date Area</a:t>
            </a:r>
            <a:endParaRPr lang="en-US"/>
          </a:p>
        </p:txBody>
      </p:sp>
      <p:sp>
        <p:nvSpPr>
          <p:cNvPr id="5" name="页脚占位符 4"/>
          <p:cNvSpPr>
            <a:spLocks noGrp="1"/>
          </p:cNvSpPr>
          <p:nvPr>
            <p:ph type="ftr" sz="quarter" idx="11"/>
            <p:custDataLst>
              <p:tags r:id="rId5"/>
            </p:custDataLst>
          </p:nvPr>
        </p:nvSpPr>
        <p:spPr>
          <a:xfrm>
            <a:off x="3028950" y="5624513"/>
            <a:ext cx="3086100" cy="273844"/>
          </a:xfrm>
        </p:spPr>
        <p:txBody>
          <a:bodyPr/>
          <a:lstStyle/>
          <a:p>
            <a:endParaRPr lang="en-US"/>
          </a:p>
        </p:txBody>
      </p:sp>
      <p:sp>
        <p:nvSpPr>
          <p:cNvPr id="6" name="灯片编号占位符 5"/>
          <p:cNvSpPr>
            <a:spLocks noGrp="1"/>
          </p:cNvSpPr>
          <p:nvPr>
            <p:ph type="sldNum" sz="quarter" idx="12"/>
            <p:custDataLst>
              <p:tags r:id="rId6"/>
            </p:custDataLst>
          </p:nvPr>
        </p:nvSpPr>
        <p:spPr>
          <a:xfrm>
            <a:off x="6457950" y="5624513"/>
            <a:ext cx="2057400" cy="273844"/>
          </a:xfrm>
        </p:spPr>
        <p:txBody>
          <a:bodyPr/>
          <a:lstStyle/>
          <a:p>
            <a:fld id="{B68A7C1E-2A5F-40B7-A582-9DDDC615245A}" type="slidenum">
              <a:rPr lang="en-US" smtClean="0"/>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showMasterSp="0" userDrawn="1">
  <p:cSld name="Catalog Slide">
    <p:spTree>
      <p:nvGrpSpPr>
        <p:cNvPr id="1" name=""/>
        <p:cNvGrpSpPr/>
        <p:nvPr/>
      </p:nvGrpSpPr>
      <p:grpSpPr>
        <a:xfrm>
          <a:off x="0" y="0"/>
          <a:ext cx="0" cy="0"/>
          <a:chOff x="0" y="0"/>
          <a:chExt cx="0" cy="0"/>
        </a:xfrm>
      </p:grpSpPr>
      <p:pic>
        <p:nvPicPr>
          <p:cNvPr id="10" name="图形 2"/>
          <p:cNvPicPr>
            <a:picLocks noChangeAspect="1"/>
          </p:cNvPicPr>
          <p:nvPr>
            <p:custDataLst>
              <p:tags r:id="rId2"/>
            </p:custDataLst>
          </p:nvPr>
        </p:nvPicPr>
        <p:blipFill>
          <a:blip r:embed="rId3">
            <a:extLst>
              <a:ext uri="{96DAC541-7B7A-43D3-8B79-37D633B846F1}">
                <asvg:svgBlip xmlns:asvg="http://schemas.microsoft.com/office/drawing/2016/SVG/main" r:embed="rId4"/>
              </a:ext>
            </a:extLst>
          </a:blip>
          <a:stretch>
            <a:fillRect/>
          </a:stretch>
        </p:blipFill>
        <p:spPr>
          <a:xfrm>
            <a:off x="0" y="857250"/>
            <a:ext cx="9144000" cy="5143500"/>
          </a:xfrm>
          <a:prstGeom prst="rect">
            <a:avLst/>
          </a:prstGeom>
        </p:spPr>
      </p:pic>
      <p:pic>
        <p:nvPicPr>
          <p:cNvPr id="65" name="图片 64" descr="图片1"/>
          <p:cNvPicPr>
            <a:picLocks noChangeAspect="1"/>
          </p:cNvPicPr>
          <p:nvPr>
            <p:custDataLst>
              <p:tags r:id="rId5"/>
            </p:custDataLst>
          </p:nvPr>
        </p:nvPicPr>
        <p:blipFill>
          <a:blip r:embed="rId6"/>
          <a:srcRect t="14388"/>
          <a:stretch>
            <a:fillRect/>
          </a:stretch>
        </p:blipFill>
        <p:spPr>
          <a:xfrm>
            <a:off x="0" y="857250"/>
            <a:ext cx="9144000" cy="1944053"/>
          </a:xfrm>
          <a:prstGeom prst="rect">
            <a:avLst/>
          </a:prstGeom>
        </p:spPr>
      </p:pic>
      <p:sp>
        <p:nvSpPr>
          <p:cNvPr id="64" name="矩形 63"/>
          <p:cNvSpPr/>
          <p:nvPr userDrawn="1">
            <p:custDataLst>
              <p:tags r:id="rId7"/>
            </p:custDataLst>
          </p:nvPr>
        </p:nvSpPr>
        <p:spPr>
          <a:xfrm>
            <a:off x="0" y="857250"/>
            <a:ext cx="9144000" cy="1944000"/>
          </a:xfrm>
          <a:prstGeom prst="rect">
            <a:avLst/>
          </a:prstGeom>
          <a:solidFill>
            <a:srgbClr val="000000">
              <a:alpha val="7803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 name="矩形 16"/>
          <p:cNvSpPr/>
          <p:nvPr>
            <p:custDataLst>
              <p:tags r:id="rId8"/>
            </p:custDataLst>
          </p:nvPr>
        </p:nvSpPr>
        <p:spPr>
          <a:xfrm>
            <a:off x="341918" y="857250"/>
            <a:ext cx="1352550" cy="952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9" name="直接连接符 8"/>
          <p:cNvCxnSpPr/>
          <p:nvPr>
            <p:custDataLst>
              <p:tags r:id="rId9"/>
            </p:custDataLst>
          </p:nvPr>
        </p:nvCxnSpPr>
        <p:spPr>
          <a:xfrm>
            <a:off x="8589645" y="1147763"/>
            <a:ext cx="100489"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custDataLst>
              <p:tags r:id="rId10"/>
            </p:custDataLst>
          </p:nvPr>
        </p:nvCxnSpPr>
        <p:spPr>
          <a:xfrm>
            <a:off x="8589645" y="1191578"/>
            <a:ext cx="100489"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custDataLst>
              <p:tags r:id="rId11"/>
            </p:custDataLst>
          </p:nvPr>
        </p:nvCxnSpPr>
        <p:spPr>
          <a:xfrm>
            <a:off x="8589645" y="1235393"/>
            <a:ext cx="100489"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6" name="标题"/>
          <p:cNvSpPr txBox="1">
            <a:spLocks noGrp="1"/>
          </p:cNvSpPr>
          <p:nvPr>
            <p:ph type="title" idx="1" hasCustomPrompt="1"/>
            <p:custDataLst>
              <p:tags r:id="rId12"/>
            </p:custDataLst>
          </p:nvPr>
        </p:nvSpPr>
        <p:spPr>
          <a:xfrm>
            <a:off x="1488520" y="1355460"/>
            <a:ext cx="6166961" cy="705803"/>
          </a:xfrm>
          <a:prstGeom prst="rect">
            <a:avLst/>
          </a:prstGeom>
          <a:noFill/>
        </p:spPr>
        <p:txBody>
          <a:bodyPr wrap="square" lIns="0" tIns="0" rIns="0" bIns="0" rtlCol="0" anchor="ctr">
            <a:normAutofit/>
          </a:bodyPr>
          <a:lstStyle>
            <a:lvl1pPr marL="0" marR="0" lvl="0" algn="ctr" defTabSz="914400" rtl="0" eaLnBrk="1" fontAlgn="ctr" latinLnBrk="0" hangingPunct="1">
              <a:lnSpc>
                <a:spcPct val="100000"/>
              </a:lnSpc>
              <a:buClrTx/>
              <a:buSzTx/>
              <a:buFontTx/>
              <a:buNone/>
              <a:defRPr kumimoji="0" lang="en-US" sz="4875" b="1" i="0" u="none" strike="noStrike" kern="1200" cap="none" spc="0" normalizeH="0" baseline="0" noProof="1" dirty="0">
                <a:solidFill>
                  <a:srgbClr val="FFFFFF"/>
                </a:solidFill>
                <a:latin typeface="+mj-lt"/>
                <a:sym typeface="+mn-ea"/>
              </a:defRPr>
            </a:lvl1pPr>
          </a:lstStyle>
          <a:p>
            <a:pPr lvl="0" algn="ctr" fontAlgn="ctr">
              <a:lnSpc>
                <a:spcPct val="100000"/>
              </a:lnSpc>
            </a:pPr>
            <a:r>
              <a:rPr dirty="0">
                <a:latin typeface="+mj-lt"/>
                <a:sym typeface="+mn-ea"/>
              </a:rPr>
              <a:t>Click to add title</a:t>
            </a:r>
            <a:endParaRPr dirty="0">
              <a:sym typeface="+mn-ea"/>
            </a:endParaRPr>
          </a:p>
        </p:txBody>
      </p:sp>
      <p:sp>
        <p:nvSpPr>
          <p:cNvPr id="3" name="日期占位符 2"/>
          <p:cNvSpPr>
            <a:spLocks noGrp="1"/>
          </p:cNvSpPr>
          <p:nvPr>
            <p:ph type="dt" sz="half" idx="10"/>
            <p:custDataLst>
              <p:tags r:id="rId13"/>
            </p:custDataLst>
          </p:nvPr>
        </p:nvSpPr>
        <p:spPr>
          <a:xfrm>
            <a:off x="628650" y="5624513"/>
            <a:ext cx="2057400" cy="273844"/>
          </a:xfrm>
        </p:spPr>
        <p:txBody>
          <a:bodyPr/>
          <a:lstStyle/>
          <a:p>
            <a:r>
              <a:rPr lang="en-US"/>
              <a:t>Date Area</a:t>
            </a:r>
            <a:endParaRPr lang="en-US"/>
          </a:p>
        </p:txBody>
      </p:sp>
      <p:sp>
        <p:nvSpPr>
          <p:cNvPr id="4" name="页脚占位符 3"/>
          <p:cNvSpPr>
            <a:spLocks noGrp="1"/>
          </p:cNvSpPr>
          <p:nvPr>
            <p:ph type="ftr" sz="quarter" idx="11"/>
            <p:custDataLst>
              <p:tags r:id="rId14"/>
            </p:custDataLst>
          </p:nvPr>
        </p:nvSpPr>
        <p:spPr>
          <a:xfrm>
            <a:off x="3028950" y="5624513"/>
            <a:ext cx="3086100" cy="273844"/>
          </a:xfrm>
        </p:spPr>
        <p:txBody>
          <a:bodyPr/>
          <a:lstStyle/>
          <a:p>
            <a:endParaRPr lang="en-US"/>
          </a:p>
        </p:txBody>
      </p:sp>
      <p:sp>
        <p:nvSpPr>
          <p:cNvPr id="5" name="灯片编号占位符 4"/>
          <p:cNvSpPr>
            <a:spLocks noGrp="1"/>
          </p:cNvSpPr>
          <p:nvPr>
            <p:ph type="sldNum" sz="quarter" idx="12"/>
            <p:custDataLst>
              <p:tags r:id="rId15"/>
            </p:custDataLst>
          </p:nvPr>
        </p:nvSpPr>
        <p:spPr>
          <a:xfrm>
            <a:off x="6457950" y="5624513"/>
            <a:ext cx="2057400" cy="273844"/>
          </a:xfrm>
        </p:spPr>
        <p:txBody>
          <a:bodyPr/>
          <a:lstStyle/>
          <a:p>
            <a:fld id="{B68A7C1E-2A5F-40B7-A582-9DDDC615245A}" type="slidenum">
              <a:rPr lang="en-US" smtClean="0"/>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showMasterSp="0">
  <p:cSld name="Section Header">
    <p:spTree>
      <p:nvGrpSpPr>
        <p:cNvPr id="1" name=""/>
        <p:cNvGrpSpPr/>
        <p:nvPr/>
      </p:nvGrpSpPr>
      <p:grpSpPr>
        <a:xfrm>
          <a:off x="0" y="0"/>
          <a:ext cx="0" cy="0"/>
          <a:chOff x="0" y="0"/>
          <a:chExt cx="0" cy="0"/>
        </a:xfrm>
      </p:grpSpPr>
      <p:pic>
        <p:nvPicPr>
          <p:cNvPr id="19" name="图形 18"/>
          <p:cNvPicPr>
            <a:picLocks noChangeAspect="1"/>
          </p:cNvPicPr>
          <p:nvPr userDrawn="1">
            <p:custDataLst>
              <p:tags r:id="rId2"/>
            </p:custDataLst>
          </p:nvPr>
        </p:nvPicPr>
        <p:blipFill>
          <a:blip r:embed="rId3"/>
          <a:stretch>
            <a:fillRect/>
          </a:stretch>
        </p:blipFill>
        <p:spPr>
          <a:xfrm>
            <a:off x="0" y="857250"/>
            <a:ext cx="9144000" cy="5143500"/>
          </a:xfrm>
          <a:prstGeom prst="rect">
            <a:avLst/>
          </a:prstGeom>
        </p:spPr>
      </p:pic>
      <p:sp>
        <p:nvSpPr>
          <p:cNvPr id="17" name="矩形 16"/>
          <p:cNvSpPr/>
          <p:nvPr userDrawn="1">
            <p:custDataLst>
              <p:tags r:id="rId4"/>
            </p:custDataLst>
          </p:nvPr>
        </p:nvSpPr>
        <p:spPr>
          <a:xfrm>
            <a:off x="7580197" y="857250"/>
            <a:ext cx="1352550" cy="952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 name="节编号"/>
          <p:cNvSpPr txBox="1">
            <a:spLocks noGrp="1"/>
          </p:cNvSpPr>
          <p:nvPr>
            <p:ph type="body" idx="15" hasCustomPrompt="1"/>
            <p:custDataLst>
              <p:tags r:id="rId5"/>
            </p:custDataLst>
          </p:nvPr>
        </p:nvSpPr>
        <p:spPr>
          <a:xfrm>
            <a:off x="3723236" y="1843130"/>
            <a:ext cx="1697051" cy="1152101"/>
          </a:xfrm>
          <a:prstGeom prst="rect">
            <a:avLst/>
          </a:prstGeom>
          <a:noFill/>
        </p:spPr>
        <p:txBody>
          <a:bodyPr wrap="none" lIns="0" tIns="0" rIns="0" bIns="0" rtlCol="0" anchor="t" anchorCtr="0">
            <a:normAutofit/>
          </a:bodyPr>
          <a:lstStyle>
            <a:lvl1pPr marL="0" marR="0" algn="ctr" defTabSz="914400" rtl="0" eaLnBrk="1" fontAlgn="auto" latinLnBrk="0" hangingPunct="1">
              <a:lnSpc>
                <a:spcPct val="100000"/>
              </a:lnSpc>
              <a:buClrTx/>
              <a:buSzTx/>
              <a:buFontTx/>
              <a:buNone/>
              <a:defRPr kumimoji="0" lang="en-US" sz="8250" b="1" i="0" u="none" strike="noStrike" kern="1200" cap="none" spc="0" normalizeH="0" baseline="0" noProof="1" dirty="0">
                <a:gradFill>
                  <a:gsLst>
                    <a:gs pos="0">
                      <a:schemeClr val="bg1">
                        <a:lumMod val="95000"/>
                        <a:alpha val="50000"/>
                      </a:schemeClr>
                    </a:gs>
                    <a:gs pos="97000">
                      <a:schemeClr val="bg1">
                        <a:alpha val="19000"/>
                        <a:lumMod val="0"/>
                        <a:lumOff val="100000"/>
                      </a:schemeClr>
                    </a:gs>
                  </a:gsLst>
                  <a:lin ang="5400000" scaled="0"/>
                </a:gradFill>
                <a:latin typeface="+mn-lt"/>
                <a:sym typeface="思源宋体 CN Heavy" panose="02020900000000000000" charset="-122"/>
              </a:defRPr>
            </a:lvl1pPr>
          </a:lstStyle>
          <a:p>
            <a:pPr lvl="0" algn="ctr"/>
            <a:r>
              <a:rPr dirty="0">
                <a:latin typeface="+mn-lt"/>
                <a:sym typeface="+mn-ea"/>
              </a:rPr>
              <a:t>Click to add text</a:t>
            </a:r>
            <a:endParaRPr dirty="0">
              <a:sym typeface="+mn-ea"/>
            </a:endParaRPr>
          </a:p>
        </p:txBody>
      </p:sp>
      <p:sp>
        <p:nvSpPr>
          <p:cNvPr id="9" name="标题"/>
          <p:cNvSpPr txBox="1">
            <a:spLocks noGrp="1"/>
          </p:cNvSpPr>
          <p:nvPr>
            <p:ph type="title" idx="14" hasCustomPrompt="1"/>
            <p:custDataLst>
              <p:tags r:id="rId6"/>
            </p:custDataLst>
          </p:nvPr>
        </p:nvSpPr>
        <p:spPr>
          <a:xfrm>
            <a:off x="1919231" y="2828303"/>
            <a:ext cx="5305060" cy="1272730"/>
          </a:xfrm>
          <a:prstGeom prst="rect">
            <a:avLst/>
          </a:prstGeom>
          <a:noFill/>
        </p:spPr>
        <p:txBody>
          <a:bodyPr wrap="square" lIns="0" tIns="0" rIns="0" bIns="0" rtlCol="0" anchor="t">
            <a:normAutofit/>
          </a:bodyPr>
          <a:lstStyle>
            <a:lvl1pPr marL="0" marR="0" algn="ctr" defTabSz="914400" rtl="0" eaLnBrk="1" fontAlgn="auto" latinLnBrk="0" hangingPunct="1">
              <a:lnSpc>
                <a:spcPct val="100000"/>
              </a:lnSpc>
              <a:buClrTx/>
              <a:buSzTx/>
              <a:buFontTx/>
              <a:buNone/>
              <a:defRPr kumimoji="0" lang="en-US" sz="3600" b="1" i="0" u="none" strike="noStrike" kern="1200" cap="none" spc="0" normalizeH="0" baseline="0" noProof="1" dirty="0">
                <a:solidFill>
                  <a:schemeClr val="accent1"/>
                </a:solidFill>
                <a:latin typeface="+mj-lt"/>
                <a:sym typeface="思源宋体 CN Heavy" panose="02020900000000000000" charset="-122"/>
              </a:defRPr>
            </a:lvl1pPr>
          </a:lstStyle>
          <a:p>
            <a:pPr lvl="0" algn="ctr"/>
            <a:r>
              <a:rPr lang="en-US" dirty="0">
                <a:latin typeface="+mj-lt"/>
                <a:sym typeface="+mn-ea"/>
              </a:rPr>
              <a:t>Click to add title</a:t>
            </a:r>
            <a:endParaRPr lang="en-US" dirty="0">
              <a:sym typeface="+mn-ea"/>
            </a:endParaRPr>
          </a:p>
        </p:txBody>
      </p:sp>
      <p:cxnSp>
        <p:nvCxnSpPr>
          <p:cNvPr id="7" name="直接连接符 6"/>
          <p:cNvCxnSpPr/>
          <p:nvPr userDrawn="1">
            <p:custDataLst>
              <p:tags r:id="rId7"/>
            </p:custDataLst>
          </p:nvPr>
        </p:nvCxnSpPr>
        <p:spPr>
          <a:xfrm>
            <a:off x="810101" y="1262063"/>
            <a:ext cx="100489"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custDataLst>
              <p:tags r:id="rId8"/>
            </p:custDataLst>
          </p:nvPr>
        </p:nvCxnSpPr>
        <p:spPr>
          <a:xfrm>
            <a:off x="810101" y="1305878"/>
            <a:ext cx="100489"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userDrawn="1">
            <p:custDataLst>
              <p:tags r:id="rId9"/>
            </p:custDataLst>
          </p:nvPr>
        </p:nvCxnSpPr>
        <p:spPr>
          <a:xfrm>
            <a:off x="810101" y="1349693"/>
            <a:ext cx="100489"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日期占位符 3"/>
          <p:cNvSpPr>
            <a:spLocks noGrp="1"/>
          </p:cNvSpPr>
          <p:nvPr>
            <p:ph type="dt" sz="half" idx="10"/>
            <p:custDataLst>
              <p:tags r:id="rId10"/>
            </p:custDataLst>
          </p:nvPr>
        </p:nvSpPr>
        <p:spPr>
          <a:xfrm>
            <a:off x="628650" y="5624513"/>
            <a:ext cx="2057400" cy="273844"/>
          </a:xfrm>
        </p:spPr>
        <p:txBody>
          <a:bodyPr/>
          <a:lstStyle/>
          <a:p>
            <a:r>
              <a:rPr lang="en-US"/>
              <a:t>Date Area</a:t>
            </a:r>
            <a:endParaRPr lang="en-US"/>
          </a:p>
        </p:txBody>
      </p:sp>
      <p:sp>
        <p:nvSpPr>
          <p:cNvPr id="5" name="页脚占位符 4"/>
          <p:cNvSpPr>
            <a:spLocks noGrp="1"/>
          </p:cNvSpPr>
          <p:nvPr>
            <p:ph type="ftr" sz="quarter" idx="11"/>
            <p:custDataLst>
              <p:tags r:id="rId11"/>
            </p:custDataLst>
          </p:nvPr>
        </p:nvSpPr>
        <p:spPr>
          <a:xfrm>
            <a:off x="3028950" y="5624513"/>
            <a:ext cx="3086100" cy="273844"/>
          </a:xfrm>
        </p:spPr>
        <p:txBody>
          <a:bodyPr/>
          <a:lstStyle/>
          <a:p>
            <a:endParaRPr lang="en-US"/>
          </a:p>
        </p:txBody>
      </p:sp>
      <p:sp>
        <p:nvSpPr>
          <p:cNvPr id="6" name="灯片编号占位符 5"/>
          <p:cNvSpPr>
            <a:spLocks noGrp="1"/>
          </p:cNvSpPr>
          <p:nvPr>
            <p:ph type="sldNum" sz="quarter" idx="12"/>
            <p:custDataLst>
              <p:tags r:id="rId12"/>
            </p:custDataLst>
          </p:nvPr>
        </p:nvSpPr>
        <p:spPr>
          <a:xfrm>
            <a:off x="6457950" y="5624513"/>
            <a:ext cx="2057400" cy="273844"/>
          </a:xfrm>
        </p:spPr>
        <p:txBody>
          <a:bodyPr/>
          <a:lstStyle/>
          <a:p>
            <a:fld id="{B68A7C1E-2A5F-40B7-A582-9DDDC615245A}" type="slidenum">
              <a:rPr lang="en-US" smtClean="0"/>
            </a:fld>
            <a:endParaRPr lang="en-US"/>
          </a:p>
        </p:txBody>
      </p:sp>
      <p:pic>
        <p:nvPicPr>
          <p:cNvPr id="3" name="图片 2" descr="图片1"/>
          <p:cNvPicPr>
            <a:picLocks noChangeAspect="1"/>
          </p:cNvPicPr>
          <p:nvPr userDrawn="1">
            <p:custDataLst>
              <p:tags r:id="rId13"/>
            </p:custDataLst>
          </p:nvPr>
        </p:nvPicPr>
        <p:blipFill>
          <a:blip r:embed="rId14">
            <a:duotone>
              <a:prstClr val="black"/>
              <a:schemeClr val="accent1">
                <a:lumMod val="20000"/>
                <a:lumOff val="80000"/>
                <a:tint val="45000"/>
                <a:satMod val="400000"/>
              </a:schemeClr>
            </a:duotone>
          </a:blip>
          <a:stretch>
            <a:fillRect/>
          </a:stretch>
        </p:blipFill>
        <p:spPr>
          <a:xfrm>
            <a:off x="1758791" y="4065270"/>
            <a:ext cx="5626418" cy="1096804"/>
          </a:xfrm>
          <a:prstGeom prst="rect">
            <a:avLst/>
          </a:prstGeom>
        </p:spPr>
      </p:pic>
      <p:sp>
        <p:nvSpPr>
          <p:cNvPr id="16" name="任意多边形: 形状 38"/>
          <p:cNvSpPr/>
          <p:nvPr userDrawn="1">
            <p:custDataLst>
              <p:tags r:id="rId15"/>
            </p:custDataLst>
          </p:nvPr>
        </p:nvSpPr>
        <p:spPr>
          <a:xfrm>
            <a:off x="2827020" y="4354830"/>
            <a:ext cx="1664018" cy="112395"/>
          </a:xfrm>
          <a:custGeom>
            <a:avLst/>
            <a:gdLst>
              <a:gd name="connsiteX0" fmla="*/ 2703247 w 2704728"/>
              <a:gd name="connsiteY0" fmla="*/ -67 h 182661"/>
              <a:gd name="connsiteX1" fmla="*/ 2673799 w 2704728"/>
              <a:gd name="connsiteY1" fmla="*/ 94210 h 182661"/>
              <a:gd name="connsiteX2" fmla="*/ -70 w 2704728"/>
              <a:gd name="connsiteY2" fmla="*/ 182594 h 182661"/>
              <a:gd name="connsiteX3" fmla="*/ -70 w 2704728"/>
              <a:gd name="connsiteY3" fmla="*/ 76533 h 182661"/>
              <a:gd name="connsiteX4" fmla="*/ 1242631 w 2704728"/>
              <a:gd name="connsiteY4" fmla="*/ 23502 h 182661"/>
              <a:gd name="connsiteX5" fmla="*/ 2703247 w 2704728"/>
              <a:gd name="connsiteY5" fmla="*/ -67 h 182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04728" h="182661">
                <a:moveTo>
                  <a:pt x="2703247" y="-67"/>
                </a:moveTo>
                <a:cubicBezTo>
                  <a:pt x="2703247" y="-67"/>
                  <a:pt x="2714438" y="66286"/>
                  <a:pt x="2673799" y="94210"/>
                </a:cubicBezTo>
                <a:cubicBezTo>
                  <a:pt x="2673799" y="94210"/>
                  <a:pt x="415263" y="136723"/>
                  <a:pt x="-70" y="182594"/>
                </a:cubicBezTo>
                <a:lnTo>
                  <a:pt x="-70" y="76533"/>
                </a:lnTo>
                <a:cubicBezTo>
                  <a:pt x="-70" y="76533"/>
                  <a:pt x="967076" y="29395"/>
                  <a:pt x="1242631" y="23502"/>
                </a:cubicBezTo>
                <a:cubicBezTo>
                  <a:pt x="1470446" y="18647"/>
                  <a:pt x="2703247" y="-67"/>
                  <a:pt x="2703247" y="-67"/>
                </a:cubicBezTo>
                <a:close/>
              </a:path>
            </a:pathLst>
          </a:custGeom>
          <a:solidFill>
            <a:schemeClr val="accent1"/>
          </a:solidFill>
          <a:ln w="5889" cap="flat">
            <a:noFill/>
            <a:prstDash val="solid"/>
            <a:miter/>
          </a:ln>
          <a:effectLst>
            <a:outerShdw blurRad="304800" dist="25400" dir="8100000" sx="120000" sy="120000" algn="ctr" rotWithShape="0">
              <a:schemeClr val="accent2">
                <a:alpha val="55000"/>
              </a:schemeClr>
            </a:outerShdw>
          </a:effectLst>
        </p:spPr>
        <p:txBody>
          <a:bodyPr rot="0" spcFirstLastPara="0" vertOverflow="overflow" horzOverflow="overflow" vert="horz" wrap="square" lIns="68580" tIns="34290" rIns="68580" bIns="34290" numCol="1" spcCol="0" rtlCol="0" fromWordArt="0" anchor="ctr" anchorCtr="0" forceAA="0" compatLnSpc="1">
            <a:noAutofit/>
          </a:bodyPr>
          <a:lstStyle/>
          <a:p>
            <a:pPr lvl="0"/>
            <a:endParaRPr lang="en-US" sz="1350"/>
          </a:p>
        </p:txBody>
      </p:sp>
      <p:sp>
        <p:nvSpPr>
          <p:cNvPr id="18" name="任意多边形: 形状 39"/>
          <p:cNvSpPr/>
          <p:nvPr userDrawn="1">
            <p:custDataLst>
              <p:tags r:id="rId16"/>
            </p:custDataLst>
          </p:nvPr>
        </p:nvSpPr>
        <p:spPr>
          <a:xfrm>
            <a:off x="2038350" y="4401503"/>
            <a:ext cx="773906" cy="421481"/>
          </a:xfrm>
          <a:custGeom>
            <a:avLst/>
            <a:gdLst>
              <a:gd name="connsiteX0" fmla="*/ 1257908 w 1257978"/>
              <a:gd name="connsiteY0" fmla="*/ -67 h 685403"/>
              <a:gd name="connsiteX1" fmla="*/ 1257908 w 1257978"/>
              <a:gd name="connsiteY1" fmla="*/ 105994 h 685403"/>
              <a:gd name="connsiteX2" fmla="*/ 138888 w 1257978"/>
              <a:gd name="connsiteY2" fmla="*/ 371148 h 685403"/>
              <a:gd name="connsiteX3" fmla="*/ 333244 w 1257978"/>
              <a:gd name="connsiteY3" fmla="*/ 595056 h 685403"/>
              <a:gd name="connsiteX4" fmla="*/ 1081221 w 1257978"/>
              <a:gd name="connsiteY4" fmla="*/ 583271 h 685403"/>
              <a:gd name="connsiteX5" fmla="*/ 951650 w 1257978"/>
              <a:gd name="connsiteY5" fmla="*/ 665764 h 685403"/>
              <a:gd name="connsiteX6" fmla="*/ 97661 w 1257978"/>
              <a:gd name="connsiteY6" fmla="*/ 642194 h 685403"/>
              <a:gd name="connsiteX7" fmla="*/ 156557 w 1257978"/>
              <a:gd name="connsiteY7" fmla="*/ 253302 h 685403"/>
              <a:gd name="connsiteX8" fmla="*/ 1257908 w 1257978"/>
              <a:gd name="connsiteY8" fmla="*/ -67 h 685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57978" h="685403">
                <a:moveTo>
                  <a:pt x="1257908" y="-67"/>
                </a:moveTo>
                <a:lnTo>
                  <a:pt x="1257908" y="105994"/>
                </a:lnTo>
                <a:cubicBezTo>
                  <a:pt x="1257908" y="105994"/>
                  <a:pt x="306234" y="180727"/>
                  <a:pt x="138888" y="371148"/>
                </a:cubicBezTo>
                <a:cubicBezTo>
                  <a:pt x="-2851" y="532432"/>
                  <a:pt x="197890" y="597030"/>
                  <a:pt x="333244" y="595056"/>
                </a:cubicBezTo>
                <a:cubicBezTo>
                  <a:pt x="404314" y="594019"/>
                  <a:pt x="1081221" y="583271"/>
                  <a:pt x="1081221" y="583271"/>
                </a:cubicBezTo>
                <a:lnTo>
                  <a:pt x="951650" y="665764"/>
                </a:lnTo>
                <a:cubicBezTo>
                  <a:pt x="951650" y="665764"/>
                  <a:pt x="261980" y="722777"/>
                  <a:pt x="97661" y="642194"/>
                </a:cubicBezTo>
                <a:cubicBezTo>
                  <a:pt x="-34236" y="577514"/>
                  <a:pt x="-49255" y="402719"/>
                  <a:pt x="156557" y="253302"/>
                </a:cubicBezTo>
                <a:cubicBezTo>
                  <a:pt x="393194" y="81506"/>
                  <a:pt x="916719" y="17021"/>
                  <a:pt x="1257908" y="-67"/>
                </a:cubicBezTo>
                <a:close/>
              </a:path>
            </a:pathLst>
          </a:custGeom>
          <a:solidFill>
            <a:schemeClr val="accent1"/>
          </a:solidFill>
          <a:ln w="5889" cap="flat">
            <a:noFill/>
            <a:prstDash val="solid"/>
            <a:miter/>
          </a:ln>
          <a:effectLst>
            <a:outerShdw blurRad="304800" dist="25400" dir="8100000" sx="120000" sy="120000" algn="ctr" rotWithShape="0">
              <a:schemeClr val="accent2">
                <a:alpha val="55000"/>
              </a:schemeClr>
            </a:outerShdw>
          </a:effectLst>
        </p:spPr>
        <p:txBody>
          <a:bodyPr rot="0" spcFirstLastPara="0" vertOverflow="overflow" horzOverflow="overflow" vert="horz" wrap="square" lIns="68580" tIns="34290" rIns="68580" bIns="34290" numCol="1" spcCol="0" rtlCol="0" fromWordArt="0" anchor="ctr" anchorCtr="0" forceAA="0" compatLnSpc="1">
            <a:noAutofit/>
          </a:bodyPr>
          <a:lstStyle/>
          <a:p>
            <a:pPr lvl="0"/>
            <a:endParaRPr lang="en-US" sz="1350"/>
          </a:p>
        </p:txBody>
      </p:sp>
      <p:sp>
        <p:nvSpPr>
          <p:cNvPr id="20" name="任意多边形: 形状 40"/>
          <p:cNvSpPr/>
          <p:nvPr userDrawn="1">
            <p:custDataLst>
              <p:tags r:id="rId17"/>
            </p:custDataLst>
          </p:nvPr>
        </p:nvSpPr>
        <p:spPr>
          <a:xfrm>
            <a:off x="2286953" y="4481513"/>
            <a:ext cx="1036320" cy="273368"/>
          </a:xfrm>
          <a:custGeom>
            <a:avLst/>
            <a:gdLst>
              <a:gd name="connsiteX0" fmla="*/ 1684350 w 1684419"/>
              <a:gd name="connsiteY0" fmla="*/ -67 h 444618"/>
              <a:gd name="connsiteX1" fmla="*/ 1366313 w 1684419"/>
              <a:gd name="connsiteY1" fmla="*/ 394717 h 444618"/>
              <a:gd name="connsiteX2" fmla="*/ 1113061 w 1684419"/>
              <a:gd name="connsiteY2" fmla="*/ 441856 h 444618"/>
              <a:gd name="connsiteX3" fmla="*/ 1354533 w 1684419"/>
              <a:gd name="connsiteY3" fmla="*/ 259194 h 444618"/>
              <a:gd name="connsiteX4" fmla="*/ 1431098 w 1684419"/>
              <a:gd name="connsiteY4" fmla="*/ 164918 h 444618"/>
              <a:gd name="connsiteX5" fmla="*/ 930484 w 1684419"/>
              <a:gd name="connsiteY5" fmla="*/ 182594 h 444618"/>
              <a:gd name="connsiteX6" fmla="*/ 930484 w 1684419"/>
              <a:gd name="connsiteY6" fmla="*/ 153133 h 444618"/>
              <a:gd name="connsiteX7" fmla="*/ 906925 w 1684419"/>
              <a:gd name="connsiteY7" fmla="*/ 153133 h 444618"/>
              <a:gd name="connsiteX8" fmla="*/ 901036 w 1684419"/>
              <a:gd name="connsiteY8" fmla="*/ 135456 h 444618"/>
              <a:gd name="connsiteX9" fmla="*/ 895146 w 1684419"/>
              <a:gd name="connsiteY9" fmla="*/ 129564 h 444618"/>
              <a:gd name="connsiteX10" fmla="*/ 889257 w 1684419"/>
              <a:gd name="connsiteY10" fmla="*/ 153133 h 444618"/>
              <a:gd name="connsiteX11" fmla="*/ 871588 w 1684419"/>
              <a:gd name="connsiteY11" fmla="*/ 153133 h 444618"/>
              <a:gd name="connsiteX12" fmla="*/ 871588 w 1684419"/>
              <a:gd name="connsiteY12" fmla="*/ 129564 h 444618"/>
              <a:gd name="connsiteX13" fmla="*/ 865698 w 1684419"/>
              <a:gd name="connsiteY13" fmla="*/ 129564 h 444618"/>
              <a:gd name="connsiteX14" fmla="*/ 859809 w 1684419"/>
              <a:gd name="connsiteY14" fmla="*/ 182594 h 444618"/>
              <a:gd name="connsiteX15" fmla="*/ -70 w 1684419"/>
              <a:gd name="connsiteY15" fmla="*/ 229733 h 444618"/>
              <a:gd name="connsiteX16" fmla="*/ 859809 w 1684419"/>
              <a:gd name="connsiteY16" fmla="*/ 52964 h 444618"/>
              <a:gd name="connsiteX17" fmla="*/ 865698 w 1684419"/>
              <a:gd name="connsiteY17" fmla="*/ 111887 h 444618"/>
              <a:gd name="connsiteX18" fmla="*/ 871588 w 1684419"/>
              <a:gd name="connsiteY18" fmla="*/ 111887 h 444618"/>
              <a:gd name="connsiteX19" fmla="*/ 877477 w 1684419"/>
              <a:gd name="connsiteY19" fmla="*/ 70641 h 444618"/>
              <a:gd name="connsiteX20" fmla="*/ 889257 w 1684419"/>
              <a:gd name="connsiteY20" fmla="*/ 70641 h 444618"/>
              <a:gd name="connsiteX21" fmla="*/ 895146 w 1684419"/>
              <a:gd name="connsiteY21" fmla="*/ 47071 h 444618"/>
              <a:gd name="connsiteX22" fmla="*/ 1684350 w 1684419"/>
              <a:gd name="connsiteY22" fmla="*/ -67 h 444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684419" h="444618">
                <a:moveTo>
                  <a:pt x="1684350" y="-67"/>
                </a:moveTo>
                <a:cubicBezTo>
                  <a:pt x="1684350" y="-67"/>
                  <a:pt x="1589257" y="327934"/>
                  <a:pt x="1366313" y="394717"/>
                </a:cubicBezTo>
                <a:cubicBezTo>
                  <a:pt x="1143368" y="461501"/>
                  <a:pt x="1113061" y="441856"/>
                  <a:pt x="1113061" y="441856"/>
                </a:cubicBezTo>
                <a:cubicBezTo>
                  <a:pt x="1113061" y="441856"/>
                  <a:pt x="1307729" y="326862"/>
                  <a:pt x="1354533" y="259194"/>
                </a:cubicBezTo>
                <a:cubicBezTo>
                  <a:pt x="1401338" y="191527"/>
                  <a:pt x="1431098" y="164918"/>
                  <a:pt x="1431098" y="164918"/>
                </a:cubicBezTo>
                <a:lnTo>
                  <a:pt x="930484" y="182594"/>
                </a:lnTo>
                <a:lnTo>
                  <a:pt x="930484" y="153133"/>
                </a:lnTo>
                <a:lnTo>
                  <a:pt x="906925" y="153133"/>
                </a:lnTo>
                <a:lnTo>
                  <a:pt x="901036" y="135456"/>
                </a:lnTo>
                <a:lnTo>
                  <a:pt x="895146" y="129564"/>
                </a:lnTo>
                <a:lnTo>
                  <a:pt x="889257" y="153133"/>
                </a:lnTo>
                <a:lnTo>
                  <a:pt x="871588" y="153133"/>
                </a:lnTo>
                <a:lnTo>
                  <a:pt x="871588" y="129564"/>
                </a:lnTo>
                <a:lnTo>
                  <a:pt x="865698" y="129564"/>
                </a:lnTo>
                <a:lnTo>
                  <a:pt x="859809" y="182594"/>
                </a:lnTo>
                <a:cubicBezTo>
                  <a:pt x="859809" y="182594"/>
                  <a:pt x="188473" y="204879"/>
                  <a:pt x="-70" y="229733"/>
                </a:cubicBezTo>
                <a:cubicBezTo>
                  <a:pt x="-70" y="229733"/>
                  <a:pt x="475926" y="49906"/>
                  <a:pt x="859809" y="52964"/>
                </a:cubicBezTo>
                <a:lnTo>
                  <a:pt x="865698" y="111887"/>
                </a:lnTo>
                <a:lnTo>
                  <a:pt x="871588" y="111887"/>
                </a:lnTo>
                <a:lnTo>
                  <a:pt x="877477" y="70641"/>
                </a:lnTo>
                <a:lnTo>
                  <a:pt x="889257" y="70641"/>
                </a:lnTo>
                <a:lnTo>
                  <a:pt x="895146" y="47071"/>
                </a:lnTo>
                <a:lnTo>
                  <a:pt x="1684350" y="-67"/>
                </a:lnTo>
                <a:close/>
              </a:path>
            </a:pathLst>
          </a:custGeom>
          <a:solidFill>
            <a:schemeClr val="accent1"/>
          </a:solidFill>
          <a:ln w="5889" cap="flat">
            <a:noFill/>
            <a:prstDash val="solid"/>
            <a:miter/>
          </a:ln>
          <a:effectLst>
            <a:outerShdw blurRad="304800" dist="25400" dir="8100000" sx="120000" sy="120000" algn="ctr" rotWithShape="0">
              <a:schemeClr val="accent2">
                <a:alpha val="55000"/>
              </a:schemeClr>
            </a:outerShdw>
          </a:effectLst>
        </p:spPr>
        <p:txBody>
          <a:bodyPr rot="0" spcFirstLastPara="0" vertOverflow="overflow" horzOverflow="overflow" vert="horz" wrap="square" lIns="68580" tIns="34290" rIns="68580" bIns="34290" numCol="1" spcCol="0" rtlCol="0" fromWordArt="0" anchor="ctr" anchorCtr="0" forceAA="0" compatLnSpc="1">
            <a:noAutofit/>
          </a:bodyPr>
          <a:lstStyle/>
          <a:p>
            <a:pPr lvl="0"/>
            <a:endParaRPr lang="en-US" sz="1350"/>
          </a:p>
        </p:txBody>
      </p:sp>
      <p:sp>
        <p:nvSpPr>
          <p:cNvPr id="2" name="任意多边形: 形状 42"/>
          <p:cNvSpPr/>
          <p:nvPr userDrawn="1">
            <p:custDataLst>
              <p:tags r:id="rId18"/>
            </p:custDataLst>
          </p:nvPr>
        </p:nvSpPr>
        <p:spPr>
          <a:xfrm flipH="1">
            <a:off x="4543425" y="4354830"/>
            <a:ext cx="1664018" cy="112395"/>
          </a:xfrm>
          <a:custGeom>
            <a:avLst/>
            <a:gdLst>
              <a:gd name="connsiteX0" fmla="*/ 2703247 w 2704728"/>
              <a:gd name="connsiteY0" fmla="*/ -67 h 182661"/>
              <a:gd name="connsiteX1" fmla="*/ 2673799 w 2704728"/>
              <a:gd name="connsiteY1" fmla="*/ 94210 h 182661"/>
              <a:gd name="connsiteX2" fmla="*/ -70 w 2704728"/>
              <a:gd name="connsiteY2" fmla="*/ 182594 h 182661"/>
              <a:gd name="connsiteX3" fmla="*/ -70 w 2704728"/>
              <a:gd name="connsiteY3" fmla="*/ 76533 h 182661"/>
              <a:gd name="connsiteX4" fmla="*/ 1242631 w 2704728"/>
              <a:gd name="connsiteY4" fmla="*/ 23502 h 182661"/>
              <a:gd name="connsiteX5" fmla="*/ 2703247 w 2704728"/>
              <a:gd name="connsiteY5" fmla="*/ -67 h 182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04728" h="182661">
                <a:moveTo>
                  <a:pt x="2703247" y="-67"/>
                </a:moveTo>
                <a:cubicBezTo>
                  <a:pt x="2703247" y="-67"/>
                  <a:pt x="2714438" y="66286"/>
                  <a:pt x="2673799" y="94210"/>
                </a:cubicBezTo>
                <a:cubicBezTo>
                  <a:pt x="2673799" y="94210"/>
                  <a:pt x="415263" y="136723"/>
                  <a:pt x="-70" y="182594"/>
                </a:cubicBezTo>
                <a:lnTo>
                  <a:pt x="-70" y="76533"/>
                </a:lnTo>
                <a:cubicBezTo>
                  <a:pt x="-70" y="76533"/>
                  <a:pt x="967076" y="29395"/>
                  <a:pt x="1242631" y="23502"/>
                </a:cubicBezTo>
                <a:cubicBezTo>
                  <a:pt x="1470446" y="18647"/>
                  <a:pt x="2703247" y="-67"/>
                  <a:pt x="2703247" y="-67"/>
                </a:cubicBezTo>
                <a:close/>
              </a:path>
            </a:pathLst>
          </a:custGeom>
          <a:solidFill>
            <a:schemeClr val="accent1"/>
          </a:solidFill>
          <a:ln w="5889" cap="flat">
            <a:noFill/>
            <a:prstDash val="solid"/>
            <a:miter/>
          </a:ln>
          <a:effectLst>
            <a:outerShdw blurRad="304800" dist="25400" dir="8100000" sx="120000" sy="120000" algn="ctr" rotWithShape="0">
              <a:schemeClr val="accent2">
                <a:alpha val="55000"/>
              </a:schemeClr>
            </a:outerShdw>
          </a:effectLst>
        </p:spPr>
        <p:txBody>
          <a:bodyPr rot="0" spcFirstLastPara="0" vertOverflow="overflow" horzOverflow="overflow" vert="horz" wrap="square" lIns="68580" tIns="34290" rIns="68580" bIns="34290" numCol="1" spcCol="0" rtlCol="0" fromWordArt="0" anchor="ctr" anchorCtr="0" forceAA="0" compatLnSpc="1">
            <a:noAutofit/>
          </a:bodyPr>
          <a:lstStyle/>
          <a:p>
            <a:pPr lvl="0"/>
            <a:endParaRPr lang="en-US" sz="1350"/>
          </a:p>
        </p:txBody>
      </p:sp>
      <p:sp>
        <p:nvSpPr>
          <p:cNvPr id="11" name="任意多边形: 形状 43"/>
          <p:cNvSpPr/>
          <p:nvPr userDrawn="1">
            <p:custDataLst>
              <p:tags r:id="rId19"/>
            </p:custDataLst>
          </p:nvPr>
        </p:nvSpPr>
        <p:spPr>
          <a:xfrm flipH="1">
            <a:off x="6222206" y="4401503"/>
            <a:ext cx="773906" cy="421481"/>
          </a:xfrm>
          <a:custGeom>
            <a:avLst/>
            <a:gdLst>
              <a:gd name="connsiteX0" fmla="*/ 1257908 w 1257978"/>
              <a:gd name="connsiteY0" fmla="*/ -67 h 685403"/>
              <a:gd name="connsiteX1" fmla="*/ 1257908 w 1257978"/>
              <a:gd name="connsiteY1" fmla="*/ 105994 h 685403"/>
              <a:gd name="connsiteX2" fmla="*/ 138888 w 1257978"/>
              <a:gd name="connsiteY2" fmla="*/ 371148 h 685403"/>
              <a:gd name="connsiteX3" fmla="*/ 333244 w 1257978"/>
              <a:gd name="connsiteY3" fmla="*/ 595056 h 685403"/>
              <a:gd name="connsiteX4" fmla="*/ 1081221 w 1257978"/>
              <a:gd name="connsiteY4" fmla="*/ 583271 h 685403"/>
              <a:gd name="connsiteX5" fmla="*/ 951650 w 1257978"/>
              <a:gd name="connsiteY5" fmla="*/ 665764 h 685403"/>
              <a:gd name="connsiteX6" fmla="*/ 97661 w 1257978"/>
              <a:gd name="connsiteY6" fmla="*/ 642194 h 685403"/>
              <a:gd name="connsiteX7" fmla="*/ 156557 w 1257978"/>
              <a:gd name="connsiteY7" fmla="*/ 253302 h 685403"/>
              <a:gd name="connsiteX8" fmla="*/ 1257908 w 1257978"/>
              <a:gd name="connsiteY8" fmla="*/ -67 h 685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57978" h="685403">
                <a:moveTo>
                  <a:pt x="1257908" y="-67"/>
                </a:moveTo>
                <a:lnTo>
                  <a:pt x="1257908" y="105994"/>
                </a:lnTo>
                <a:cubicBezTo>
                  <a:pt x="1257908" y="105994"/>
                  <a:pt x="306234" y="180727"/>
                  <a:pt x="138888" y="371148"/>
                </a:cubicBezTo>
                <a:cubicBezTo>
                  <a:pt x="-2851" y="532432"/>
                  <a:pt x="197890" y="597030"/>
                  <a:pt x="333244" y="595056"/>
                </a:cubicBezTo>
                <a:cubicBezTo>
                  <a:pt x="404314" y="594019"/>
                  <a:pt x="1081221" y="583271"/>
                  <a:pt x="1081221" y="583271"/>
                </a:cubicBezTo>
                <a:lnTo>
                  <a:pt x="951650" y="665764"/>
                </a:lnTo>
                <a:cubicBezTo>
                  <a:pt x="951650" y="665764"/>
                  <a:pt x="261980" y="722777"/>
                  <a:pt x="97661" y="642194"/>
                </a:cubicBezTo>
                <a:cubicBezTo>
                  <a:pt x="-34236" y="577514"/>
                  <a:pt x="-49255" y="402719"/>
                  <a:pt x="156557" y="253302"/>
                </a:cubicBezTo>
                <a:cubicBezTo>
                  <a:pt x="393194" y="81506"/>
                  <a:pt x="916719" y="17021"/>
                  <a:pt x="1257908" y="-67"/>
                </a:cubicBezTo>
                <a:close/>
              </a:path>
            </a:pathLst>
          </a:custGeom>
          <a:solidFill>
            <a:schemeClr val="accent1"/>
          </a:solidFill>
          <a:ln w="5889" cap="flat">
            <a:noFill/>
            <a:prstDash val="solid"/>
            <a:miter/>
          </a:ln>
          <a:effectLst>
            <a:outerShdw blurRad="304800" dist="25400" dir="8100000" sx="120000" sy="120000" algn="ctr" rotWithShape="0">
              <a:schemeClr val="accent2">
                <a:alpha val="55000"/>
              </a:schemeClr>
            </a:outerShdw>
          </a:effectLst>
        </p:spPr>
        <p:txBody>
          <a:bodyPr rot="0" spcFirstLastPara="0" vertOverflow="overflow" horzOverflow="overflow" vert="horz" wrap="square" lIns="68580" tIns="34290" rIns="68580" bIns="34290" numCol="1" spcCol="0" rtlCol="0" fromWordArt="0" anchor="ctr" anchorCtr="0" forceAA="0" compatLnSpc="1">
            <a:noAutofit/>
          </a:bodyPr>
          <a:lstStyle/>
          <a:p>
            <a:pPr lvl="0"/>
            <a:endParaRPr lang="en-US" sz="1350"/>
          </a:p>
        </p:txBody>
      </p:sp>
      <p:sp>
        <p:nvSpPr>
          <p:cNvPr id="12" name="任意多边形: 形状 44"/>
          <p:cNvSpPr/>
          <p:nvPr userDrawn="1">
            <p:custDataLst>
              <p:tags r:id="rId20"/>
            </p:custDataLst>
          </p:nvPr>
        </p:nvSpPr>
        <p:spPr>
          <a:xfrm flipH="1">
            <a:off x="5711190" y="4481513"/>
            <a:ext cx="1036320" cy="273368"/>
          </a:xfrm>
          <a:custGeom>
            <a:avLst/>
            <a:gdLst>
              <a:gd name="connsiteX0" fmla="*/ 1684350 w 1684419"/>
              <a:gd name="connsiteY0" fmla="*/ -67 h 444618"/>
              <a:gd name="connsiteX1" fmla="*/ 1366313 w 1684419"/>
              <a:gd name="connsiteY1" fmla="*/ 394717 h 444618"/>
              <a:gd name="connsiteX2" fmla="*/ 1113061 w 1684419"/>
              <a:gd name="connsiteY2" fmla="*/ 441856 h 444618"/>
              <a:gd name="connsiteX3" fmla="*/ 1354533 w 1684419"/>
              <a:gd name="connsiteY3" fmla="*/ 259194 h 444618"/>
              <a:gd name="connsiteX4" fmla="*/ 1431098 w 1684419"/>
              <a:gd name="connsiteY4" fmla="*/ 164918 h 444618"/>
              <a:gd name="connsiteX5" fmla="*/ 930484 w 1684419"/>
              <a:gd name="connsiteY5" fmla="*/ 182594 h 444618"/>
              <a:gd name="connsiteX6" fmla="*/ 930484 w 1684419"/>
              <a:gd name="connsiteY6" fmla="*/ 153133 h 444618"/>
              <a:gd name="connsiteX7" fmla="*/ 906925 w 1684419"/>
              <a:gd name="connsiteY7" fmla="*/ 153133 h 444618"/>
              <a:gd name="connsiteX8" fmla="*/ 901036 w 1684419"/>
              <a:gd name="connsiteY8" fmla="*/ 135456 h 444618"/>
              <a:gd name="connsiteX9" fmla="*/ 895146 w 1684419"/>
              <a:gd name="connsiteY9" fmla="*/ 129564 h 444618"/>
              <a:gd name="connsiteX10" fmla="*/ 889257 w 1684419"/>
              <a:gd name="connsiteY10" fmla="*/ 153133 h 444618"/>
              <a:gd name="connsiteX11" fmla="*/ 871588 w 1684419"/>
              <a:gd name="connsiteY11" fmla="*/ 153133 h 444618"/>
              <a:gd name="connsiteX12" fmla="*/ 871588 w 1684419"/>
              <a:gd name="connsiteY12" fmla="*/ 129564 h 444618"/>
              <a:gd name="connsiteX13" fmla="*/ 865698 w 1684419"/>
              <a:gd name="connsiteY13" fmla="*/ 129564 h 444618"/>
              <a:gd name="connsiteX14" fmla="*/ 859809 w 1684419"/>
              <a:gd name="connsiteY14" fmla="*/ 182594 h 444618"/>
              <a:gd name="connsiteX15" fmla="*/ -70 w 1684419"/>
              <a:gd name="connsiteY15" fmla="*/ 229733 h 444618"/>
              <a:gd name="connsiteX16" fmla="*/ 859809 w 1684419"/>
              <a:gd name="connsiteY16" fmla="*/ 52964 h 444618"/>
              <a:gd name="connsiteX17" fmla="*/ 865698 w 1684419"/>
              <a:gd name="connsiteY17" fmla="*/ 111887 h 444618"/>
              <a:gd name="connsiteX18" fmla="*/ 871588 w 1684419"/>
              <a:gd name="connsiteY18" fmla="*/ 111887 h 444618"/>
              <a:gd name="connsiteX19" fmla="*/ 877477 w 1684419"/>
              <a:gd name="connsiteY19" fmla="*/ 70641 h 444618"/>
              <a:gd name="connsiteX20" fmla="*/ 889257 w 1684419"/>
              <a:gd name="connsiteY20" fmla="*/ 70641 h 444618"/>
              <a:gd name="connsiteX21" fmla="*/ 895146 w 1684419"/>
              <a:gd name="connsiteY21" fmla="*/ 47071 h 444618"/>
              <a:gd name="connsiteX22" fmla="*/ 1684350 w 1684419"/>
              <a:gd name="connsiteY22" fmla="*/ -67 h 444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684419" h="444618">
                <a:moveTo>
                  <a:pt x="1684350" y="-67"/>
                </a:moveTo>
                <a:cubicBezTo>
                  <a:pt x="1684350" y="-67"/>
                  <a:pt x="1589257" y="327934"/>
                  <a:pt x="1366313" y="394717"/>
                </a:cubicBezTo>
                <a:cubicBezTo>
                  <a:pt x="1143368" y="461501"/>
                  <a:pt x="1113061" y="441856"/>
                  <a:pt x="1113061" y="441856"/>
                </a:cubicBezTo>
                <a:cubicBezTo>
                  <a:pt x="1113061" y="441856"/>
                  <a:pt x="1307729" y="326862"/>
                  <a:pt x="1354533" y="259194"/>
                </a:cubicBezTo>
                <a:cubicBezTo>
                  <a:pt x="1401338" y="191527"/>
                  <a:pt x="1431098" y="164918"/>
                  <a:pt x="1431098" y="164918"/>
                </a:cubicBezTo>
                <a:lnTo>
                  <a:pt x="930484" y="182594"/>
                </a:lnTo>
                <a:lnTo>
                  <a:pt x="930484" y="153133"/>
                </a:lnTo>
                <a:lnTo>
                  <a:pt x="906925" y="153133"/>
                </a:lnTo>
                <a:lnTo>
                  <a:pt x="901036" y="135456"/>
                </a:lnTo>
                <a:lnTo>
                  <a:pt x="895146" y="129564"/>
                </a:lnTo>
                <a:lnTo>
                  <a:pt x="889257" y="153133"/>
                </a:lnTo>
                <a:lnTo>
                  <a:pt x="871588" y="153133"/>
                </a:lnTo>
                <a:lnTo>
                  <a:pt x="871588" y="129564"/>
                </a:lnTo>
                <a:lnTo>
                  <a:pt x="865698" y="129564"/>
                </a:lnTo>
                <a:lnTo>
                  <a:pt x="859809" y="182594"/>
                </a:lnTo>
                <a:cubicBezTo>
                  <a:pt x="859809" y="182594"/>
                  <a:pt x="188473" y="204879"/>
                  <a:pt x="-70" y="229733"/>
                </a:cubicBezTo>
                <a:cubicBezTo>
                  <a:pt x="-70" y="229733"/>
                  <a:pt x="475926" y="49906"/>
                  <a:pt x="859809" y="52964"/>
                </a:cubicBezTo>
                <a:lnTo>
                  <a:pt x="865698" y="111887"/>
                </a:lnTo>
                <a:lnTo>
                  <a:pt x="871588" y="111887"/>
                </a:lnTo>
                <a:lnTo>
                  <a:pt x="877477" y="70641"/>
                </a:lnTo>
                <a:lnTo>
                  <a:pt x="889257" y="70641"/>
                </a:lnTo>
                <a:lnTo>
                  <a:pt x="895146" y="47071"/>
                </a:lnTo>
                <a:lnTo>
                  <a:pt x="1684350" y="-67"/>
                </a:lnTo>
                <a:close/>
              </a:path>
            </a:pathLst>
          </a:custGeom>
          <a:solidFill>
            <a:schemeClr val="accent1"/>
          </a:solidFill>
          <a:ln w="5889" cap="flat">
            <a:noFill/>
            <a:prstDash val="solid"/>
            <a:miter/>
          </a:ln>
          <a:effectLst>
            <a:outerShdw blurRad="304800" dist="25400" dir="8100000" sx="120000" sy="120000" algn="ctr" rotWithShape="0">
              <a:schemeClr val="accent2">
                <a:alpha val="55000"/>
              </a:schemeClr>
            </a:outerShdw>
          </a:effectLst>
        </p:spPr>
        <p:txBody>
          <a:bodyPr rot="0" spcFirstLastPara="0" vertOverflow="overflow" horzOverflow="overflow" vert="horz" wrap="square" lIns="68580" tIns="34290" rIns="68580" bIns="34290" numCol="1" spcCol="0" rtlCol="0" fromWordArt="0" anchor="ctr" anchorCtr="0" forceAA="0" compatLnSpc="1">
            <a:noAutofit/>
          </a:bodyPr>
          <a:lstStyle/>
          <a:p>
            <a:pPr lvl="0"/>
            <a:endParaRPr lang="en-US" sz="1350"/>
          </a:p>
        </p:txBody>
      </p:sp>
      <p:sp>
        <p:nvSpPr>
          <p:cNvPr id="31" name="任意多边形 12"/>
          <p:cNvSpPr/>
          <p:nvPr userDrawn="1">
            <p:custDataLst>
              <p:tags r:id="rId21"/>
            </p:custDataLst>
          </p:nvPr>
        </p:nvSpPr>
        <p:spPr>
          <a:xfrm>
            <a:off x="2827973" y="4382929"/>
            <a:ext cx="1648778" cy="54769"/>
          </a:xfrm>
          <a:custGeom>
            <a:avLst/>
            <a:gdLst>
              <a:gd name="connsiteX0" fmla="*/ 4221 w 4221"/>
              <a:gd name="connsiteY0" fmla="*/ 0 h 140"/>
              <a:gd name="connsiteX1" fmla="*/ 0 w 4221"/>
              <a:gd name="connsiteY1" fmla="*/ 140 h 140"/>
            </a:gdLst>
            <a:ahLst/>
            <a:cxnLst>
              <a:cxn ang="0">
                <a:pos x="connsiteX0" y="connsiteY0"/>
              </a:cxn>
              <a:cxn ang="0">
                <a:pos x="connsiteX1" y="connsiteY1"/>
              </a:cxn>
            </a:cxnLst>
            <a:rect l="l" t="t" r="r" b="b"/>
            <a:pathLst>
              <a:path w="4221" h="140">
                <a:moveTo>
                  <a:pt x="4221" y="0"/>
                </a:moveTo>
                <a:cubicBezTo>
                  <a:pt x="3276" y="-3"/>
                  <a:pt x="864" y="68"/>
                  <a:pt x="0" y="140"/>
                </a:cubicBezTo>
              </a:path>
            </a:pathLst>
          </a:custGeom>
          <a:noFill/>
          <a:ln w="28575" cap="rnd">
            <a:gradFill>
              <a:gsLst>
                <a:gs pos="100000">
                  <a:schemeClr val="accent1">
                    <a:lumMod val="20000"/>
                    <a:lumOff val="80000"/>
                    <a:alpha val="20000"/>
                  </a:schemeClr>
                </a:gs>
                <a:gs pos="29000">
                  <a:schemeClr val="accent1">
                    <a:lumMod val="20000"/>
                    <a:lumOff val="80000"/>
                  </a:schemeClr>
                </a:gs>
                <a:gs pos="65000">
                  <a:schemeClr val="accent1">
                    <a:lumMod val="20000"/>
                    <a:lumOff val="80000"/>
                  </a:schemeClr>
                </a:gs>
                <a:gs pos="0">
                  <a:schemeClr val="accent1">
                    <a:lumMod val="20000"/>
                    <a:lumOff val="80000"/>
                    <a:alpha val="20000"/>
                  </a:schemeClr>
                </a:gs>
              </a:gsLst>
              <a:lin ang="582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2" name="任意多边形 13"/>
          <p:cNvSpPr/>
          <p:nvPr userDrawn="1">
            <p:custDataLst>
              <p:tags r:id="rId22"/>
            </p:custDataLst>
          </p:nvPr>
        </p:nvSpPr>
        <p:spPr>
          <a:xfrm>
            <a:off x="2108359" y="4437221"/>
            <a:ext cx="685800" cy="193358"/>
          </a:xfrm>
          <a:custGeom>
            <a:avLst/>
            <a:gdLst>
              <a:gd name="connsiteX0" fmla="*/ 1756 w 1756"/>
              <a:gd name="connsiteY0" fmla="*/ 0 h 495"/>
              <a:gd name="connsiteX1" fmla="*/ 0 w 1756"/>
              <a:gd name="connsiteY1" fmla="*/ 495 h 495"/>
            </a:gdLst>
            <a:ahLst/>
            <a:cxnLst>
              <a:cxn ang="0">
                <a:pos x="connsiteX0" y="connsiteY0"/>
              </a:cxn>
              <a:cxn ang="0">
                <a:pos x="connsiteX1" y="connsiteY1"/>
              </a:cxn>
            </a:cxnLst>
            <a:rect l="l" t="t" r="r" b="b"/>
            <a:pathLst>
              <a:path w="1756" h="495">
                <a:moveTo>
                  <a:pt x="1756" y="0"/>
                </a:moveTo>
                <a:cubicBezTo>
                  <a:pt x="1366" y="15"/>
                  <a:pt x="381" y="111"/>
                  <a:pt x="0" y="495"/>
                </a:cubicBezTo>
              </a:path>
            </a:pathLst>
          </a:custGeom>
          <a:noFill/>
          <a:ln w="28575" cap="rnd">
            <a:gradFill>
              <a:gsLst>
                <a:gs pos="100000">
                  <a:schemeClr val="accent1">
                    <a:lumMod val="20000"/>
                    <a:lumOff val="80000"/>
                    <a:alpha val="2000"/>
                  </a:schemeClr>
                </a:gs>
                <a:gs pos="0">
                  <a:schemeClr val="accent1">
                    <a:lumMod val="20000"/>
                    <a:lumOff val="80000"/>
                    <a:alpha val="2000"/>
                  </a:schemeClr>
                </a:gs>
                <a:gs pos="47000">
                  <a:schemeClr val="accent1">
                    <a:lumMod val="20000"/>
                    <a:lumOff val="80000"/>
                  </a:schemeClr>
                </a:gs>
                <a:gs pos="29000">
                  <a:schemeClr val="accent1">
                    <a:lumMod val="20000"/>
                    <a:lumOff val="8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3" name="任意多边形 20"/>
          <p:cNvSpPr/>
          <p:nvPr userDrawn="1">
            <p:custDataLst>
              <p:tags r:id="rId23"/>
            </p:custDataLst>
          </p:nvPr>
        </p:nvSpPr>
        <p:spPr>
          <a:xfrm flipH="1">
            <a:off x="4558189" y="4382929"/>
            <a:ext cx="1634014" cy="54769"/>
          </a:xfrm>
          <a:custGeom>
            <a:avLst/>
            <a:gdLst>
              <a:gd name="connsiteX0" fmla="*/ 4221 w 4221"/>
              <a:gd name="connsiteY0" fmla="*/ 0 h 140"/>
              <a:gd name="connsiteX1" fmla="*/ 0 w 4221"/>
              <a:gd name="connsiteY1" fmla="*/ 140 h 140"/>
            </a:gdLst>
            <a:ahLst/>
            <a:cxnLst>
              <a:cxn ang="0">
                <a:pos x="connsiteX0" y="connsiteY0"/>
              </a:cxn>
              <a:cxn ang="0">
                <a:pos x="connsiteX1" y="connsiteY1"/>
              </a:cxn>
            </a:cxnLst>
            <a:rect l="l" t="t" r="r" b="b"/>
            <a:pathLst>
              <a:path w="4221" h="140">
                <a:moveTo>
                  <a:pt x="4221" y="0"/>
                </a:moveTo>
                <a:cubicBezTo>
                  <a:pt x="3276" y="-3"/>
                  <a:pt x="864" y="68"/>
                  <a:pt x="0" y="140"/>
                </a:cubicBezTo>
              </a:path>
            </a:pathLst>
          </a:custGeom>
          <a:noFill/>
          <a:ln w="28575" cap="rnd">
            <a:gradFill>
              <a:gsLst>
                <a:gs pos="100000">
                  <a:schemeClr val="accent1">
                    <a:lumMod val="20000"/>
                    <a:lumOff val="80000"/>
                    <a:alpha val="20000"/>
                  </a:schemeClr>
                </a:gs>
                <a:gs pos="29000">
                  <a:schemeClr val="accent1">
                    <a:lumMod val="20000"/>
                    <a:lumOff val="80000"/>
                  </a:schemeClr>
                </a:gs>
                <a:gs pos="65000">
                  <a:schemeClr val="accent1">
                    <a:lumMod val="20000"/>
                    <a:lumOff val="80000"/>
                  </a:schemeClr>
                </a:gs>
                <a:gs pos="0">
                  <a:schemeClr val="accent1">
                    <a:lumMod val="20000"/>
                    <a:lumOff val="80000"/>
                    <a:alpha val="20000"/>
                  </a:schemeClr>
                </a:gs>
              </a:gsLst>
              <a:lin ang="582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4" name="任意多边形 21"/>
          <p:cNvSpPr/>
          <p:nvPr userDrawn="1">
            <p:custDataLst>
              <p:tags r:id="rId24"/>
            </p:custDataLst>
          </p:nvPr>
        </p:nvSpPr>
        <p:spPr>
          <a:xfrm flipH="1">
            <a:off x="6226016" y="4437221"/>
            <a:ext cx="685800" cy="193358"/>
          </a:xfrm>
          <a:custGeom>
            <a:avLst/>
            <a:gdLst>
              <a:gd name="connsiteX0" fmla="*/ 1756 w 1756"/>
              <a:gd name="connsiteY0" fmla="*/ 0 h 495"/>
              <a:gd name="connsiteX1" fmla="*/ 0 w 1756"/>
              <a:gd name="connsiteY1" fmla="*/ 495 h 495"/>
            </a:gdLst>
            <a:ahLst/>
            <a:cxnLst>
              <a:cxn ang="0">
                <a:pos x="connsiteX0" y="connsiteY0"/>
              </a:cxn>
              <a:cxn ang="0">
                <a:pos x="connsiteX1" y="connsiteY1"/>
              </a:cxn>
            </a:cxnLst>
            <a:rect l="l" t="t" r="r" b="b"/>
            <a:pathLst>
              <a:path w="1756" h="495">
                <a:moveTo>
                  <a:pt x="1756" y="0"/>
                </a:moveTo>
                <a:cubicBezTo>
                  <a:pt x="1366" y="15"/>
                  <a:pt x="381" y="111"/>
                  <a:pt x="0" y="495"/>
                </a:cubicBezTo>
              </a:path>
            </a:pathLst>
          </a:custGeom>
          <a:noFill/>
          <a:ln w="28575" cap="rnd">
            <a:gradFill>
              <a:gsLst>
                <a:gs pos="100000">
                  <a:schemeClr val="accent1">
                    <a:lumMod val="20000"/>
                    <a:lumOff val="80000"/>
                    <a:alpha val="2000"/>
                  </a:schemeClr>
                </a:gs>
                <a:gs pos="0">
                  <a:schemeClr val="accent1">
                    <a:lumMod val="20000"/>
                    <a:lumOff val="80000"/>
                    <a:alpha val="2000"/>
                  </a:schemeClr>
                </a:gs>
                <a:gs pos="47000">
                  <a:schemeClr val="accent1">
                    <a:lumMod val="20000"/>
                    <a:lumOff val="80000"/>
                  </a:schemeClr>
                </a:gs>
                <a:gs pos="29000">
                  <a:schemeClr val="accent1">
                    <a:lumMod val="20000"/>
                    <a:lumOff val="8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2" name="正文"/>
          <p:cNvSpPr txBox="1">
            <a:spLocks noGrp="1"/>
          </p:cNvSpPr>
          <p:nvPr>
            <p:ph idx="5" hasCustomPrompt="1"/>
            <p:custDataLst>
              <p:tags r:id="rId2"/>
            </p:custDataLst>
          </p:nvPr>
        </p:nvSpPr>
        <p:spPr>
          <a:xfrm>
            <a:off x="4800604" y="1975018"/>
            <a:ext cx="3882600" cy="3569427"/>
          </a:xfrm>
          <a:prstGeom prst="rect">
            <a:avLst/>
          </a:prstGeom>
          <a:ln>
            <a:noFill/>
            <a:prstDash val="sysDash"/>
          </a:ln>
        </p:spPr>
        <p:txBody>
          <a:bodyPr vert="horz" lIns="90000" tIns="46800" rIns="90000" bIns="46800" rtlCol="0">
            <a:normAutofit/>
          </a:bodyPr>
          <a:lstStyle>
            <a:lvl1pPr marL="171450" marR="0" lvl="0" indent="-171450" algn="l" defTabSz="914400" rtl="0" eaLnBrk="1" fontAlgn="auto" latinLnBrk="0" hangingPunct="1">
              <a:lnSpc>
                <a:spcPct val="130000"/>
              </a:lnSpc>
              <a:spcBef>
                <a:spcPts val="0"/>
              </a:spcBef>
              <a:spcAft>
                <a:spcPts val="1000"/>
              </a:spcAft>
              <a:buClrTx/>
              <a:buSzTx/>
              <a:buFont typeface="Arial" panose="020B0604020202020204" pitchFamily="34" charset="0"/>
              <a:buChar char="●"/>
              <a:defRPr kumimoji="0" lang="en-US" sz="1350" b="0" i="0" u="none" strike="noStrike" kern="1200" cap="none" spc="0" normalizeH="0" baseline="0" noProof="1" dirty="0">
                <a:ln>
                  <a:noFill/>
                  <a:prstDash val="sysDot"/>
                </a:ln>
                <a:solidFill>
                  <a:srgbClr val="FFFFFF"/>
                </a:solidFill>
                <a:uFillTx/>
                <a:latin typeface="+mn-lt"/>
                <a:sym typeface="+mn-ea"/>
              </a:defRPr>
            </a:lvl1pPr>
            <a:lvl2pPr marL="514350" marR="0" lvl="1" indent="-171450" fontAlgn="auto">
              <a:lnSpc>
                <a:spcPct val="120000"/>
              </a:lnSpc>
              <a:spcBef>
                <a:spcPts val="0"/>
              </a:spcBef>
              <a:spcAft>
                <a:spcPts val="600"/>
              </a:spcAft>
              <a:buFont typeface="Arial" panose="020B0604020202020204" pitchFamily="34" charset="0"/>
              <a:buChar char="●"/>
              <a:tabLst>
                <a:tab pos="1609725" algn="l"/>
              </a:tabLst>
              <a:defRPr kumimoji="0" sz="1200" b="0" i="0" u="none" strike="noStrike" cap="none" spc="150" normalizeH="0" baseline="0">
                <a:solidFill>
                  <a:srgbClr val="FFFFFF"/>
                </a:solidFill>
                <a:uFillTx/>
                <a:latin typeface="+mn-lt"/>
              </a:defRPr>
            </a:lvl2pPr>
            <a:lvl3pPr marL="857250" marR="0" lvl="2" indent="-171450" fontAlgn="auto">
              <a:lnSpc>
                <a:spcPct val="120000"/>
              </a:lnSpc>
              <a:spcBef>
                <a:spcPts val="0"/>
              </a:spcBef>
              <a:spcAft>
                <a:spcPts val="600"/>
              </a:spcAft>
              <a:buFont typeface="Arial" panose="020B0604020202020204" pitchFamily="34" charset="0"/>
              <a:buChar char="●"/>
              <a:defRPr kumimoji="0" sz="1200" b="0" i="0" u="none" strike="noStrike" cap="none" spc="150" normalizeH="0" baseline="0">
                <a:solidFill>
                  <a:srgbClr val="FFFFFF"/>
                </a:solidFill>
                <a:uFillTx/>
                <a:latin typeface="+mn-lt"/>
              </a:defRPr>
            </a:lvl3pPr>
            <a:lvl4pPr marL="1200150" marR="0" lvl="3" indent="-171450" fontAlgn="auto">
              <a:lnSpc>
                <a:spcPct val="120000"/>
              </a:lnSpc>
              <a:spcBef>
                <a:spcPts val="0"/>
              </a:spcBef>
              <a:spcAft>
                <a:spcPts val="300"/>
              </a:spcAft>
              <a:buFont typeface="Wingdings" panose="05000000000000000000" charset="0"/>
              <a:buChar char=""/>
              <a:defRPr kumimoji="0" sz="1050" b="0" i="0" u="none" strike="noStrike" cap="none" spc="150" normalizeH="0" baseline="0">
                <a:solidFill>
                  <a:srgbClr val="FFFFFF"/>
                </a:solidFill>
                <a:uFillTx/>
                <a:latin typeface="+mn-lt"/>
              </a:defRPr>
            </a:lvl4pPr>
            <a:lvl5pPr marL="1543050" marR="0" lvl="4" indent="-171450" fontAlgn="auto">
              <a:lnSpc>
                <a:spcPct val="120000"/>
              </a:lnSpc>
              <a:spcBef>
                <a:spcPts val="0"/>
              </a:spcBef>
              <a:spcAft>
                <a:spcPts val="300"/>
              </a:spcAft>
              <a:buFont typeface="Arial" panose="020B0604020202020204" pitchFamily="34" charset="0"/>
              <a:buChar char="•"/>
              <a:defRPr kumimoji="0" sz="1050" b="0" i="0" u="none" strike="noStrike" cap="none" spc="150" normalizeH="0" baseline="0">
                <a:solidFill>
                  <a:srgbClr val="FFFFFF"/>
                </a:solidFill>
                <a:uFillTx/>
                <a:latin typeface="+mn-lt"/>
              </a:defRPr>
            </a:lvl5pPr>
            <a:lvl6pPr indent="0">
              <a:lnSpc>
                <a:spcPct val="90000"/>
              </a:lnSpc>
              <a:spcBef>
                <a:spcPts val="375"/>
              </a:spcBef>
              <a:buFont typeface="Arial" panose="020B0604020202020204" pitchFamily="34" charset="0"/>
              <a:buNone/>
            </a:lvl6pPr>
            <a:lvl7pPr marL="2228850" indent="-171450">
              <a:lnSpc>
                <a:spcPct val="90000"/>
              </a:lnSpc>
              <a:spcBef>
                <a:spcPts val="375"/>
              </a:spcBef>
              <a:buFont typeface="Arial" panose="020B0604020202020204" pitchFamily="34" charset="0"/>
              <a:buChar char="•"/>
            </a:lvl7pPr>
            <a:lvl8pPr marL="2571750" indent="-171450">
              <a:lnSpc>
                <a:spcPct val="90000"/>
              </a:lnSpc>
              <a:spcBef>
                <a:spcPts val="375"/>
              </a:spcBef>
              <a:buFont typeface="Arial" panose="020B0604020202020204" pitchFamily="34" charset="0"/>
              <a:buChar char="•"/>
            </a:lvl8pPr>
            <a:lvl9pPr marL="2914650" indent="-171450">
              <a:lnSpc>
                <a:spcPct val="90000"/>
              </a:lnSpc>
              <a:spcBef>
                <a:spcPts val="375"/>
              </a:spcBef>
              <a:buFont typeface="Arial" panose="020B0604020202020204" pitchFamily="34" charset="0"/>
              <a:buChar char="•"/>
            </a:lvl9pPr>
          </a:lstStyle>
          <a:p>
            <a:pPr lvl="0"/>
            <a:r>
              <a:rPr dirty="0">
                <a:latin typeface="+mn-lt"/>
                <a:sym typeface="+mn-ea"/>
              </a:rPr>
              <a:t>Click to add text</a:t>
            </a:r>
            <a:endParaRPr dirty="0">
              <a:sym typeface="+mn-ea"/>
            </a:endParaRPr>
          </a:p>
        </p:txBody>
      </p:sp>
      <p:sp>
        <p:nvSpPr>
          <p:cNvPr id="11" name="正文"/>
          <p:cNvSpPr txBox="1">
            <a:spLocks noGrp="1"/>
          </p:cNvSpPr>
          <p:nvPr>
            <p:ph idx="4" hasCustomPrompt="1"/>
            <p:custDataLst>
              <p:tags r:id="rId3"/>
            </p:custDataLst>
          </p:nvPr>
        </p:nvSpPr>
        <p:spPr>
          <a:xfrm>
            <a:off x="456300" y="1975018"/>
            <a:ext cx="3882600" cy="3569427"/>
          </a:xfrm>
          <a:prstGeom prst="rect">
            <a:avLst/>
          </a:prstGeom>
          <a:ln>
            <a:noFill/>
            <a:prstDash val="sysDash"/>
          </a:ln>
        </p:spPr>
        <p:txBody>
          <a:bodyPr vert="horz" lIns="90000" tIns="46800" rIns="90000" bIns="46800" rtlCol="0">
            <a:normAutofit/>
          </a:bodyPr>
          <a:lstStyle>
            <a:lvl1pPr marL="171450" marR="0" lvl="0" indent="-171450" algn="l" defTabSz="914400" rtl="0" eaLnBrk="1" fontAlgn="auto" latinLnBrk="0" hangingPunct="1">
              <a:lnSpc>
                <a:spcPct val="130000"/>
              </a:lnSpc>
              <a:spcBef>
                <a:spcPts val="0"/>
              </a:spcBef>
              <a:spcAft>
                <a:spcPts val="1000"/>
              </a:spcAft>
              <a:buClrTx/>
              <a:buSzTx/>
              <a:buFont typeface="Arial" panose="020B0604020202020204" pitchFamily="34" charset="0"/>
              <a:buChar char="●"/>
              <a:defRPr kumimoji="0" lang="en-US" sz="1350" b="0" i="0" u="none" strike="noStrike" kern="1200" cap="none" spc="0" normalizeH="0" baseline="0" noProof="1" dirty="0">
                <a:ln>
                  <a:noFill/>
                  <a:prstDash val="sysDot"/>
                </a:ln>
                <a:solidFill>
                  <a:srgbClr val="FFFFFF"/>
                </a:solidFill>
                <a:uFillTx/>
                <a:latin typeface="+mn-lt"/>
                <a:sym typeface="+mn-ea"/>
              </a:defRPr>
            </a:lvl1pPr>
            <a:lvl2pPr marL="514350" marR="0" lvl="1" indent="-171450" fontAlgn="auto">
              <a:lnSpc>
                <a:spcPct val="120000"/>
              </a:lnSpc>
              <a:spcBef>
                <a:spcPts val="0"/>
              </a:spcBef>
              <a:spcAft>
                <a:spcPts val="600"/>
              </a:spcAft>
              <a:buFont typeface="Arial" panose="020B0604020202020204" pitchFamily="34" charset="0"/>
              <a:buChar char="●"/>
              <a:tabLst>
                <a:tab pos="1609725" algn="l"/>
              </a:tabLst>
              <a:defRPr kumimoji="0" sz="1200" b="0" i="0" u="none" strike="noStrike" cap="none" spc="150" normalizeH="0" baseline="0">
                <a:solidFill>
                  <a:srgbClr val="FFFFFF"/>
                </a:solidFill>
                <a:uFillTx/>
                <a:latin typeface="+mn-lt"/>
              </a:defRPr>
            </a:lvl2pPr>
            <a:lvl3pPr marL="857250" marR="0" lvl="2" indent="-171450" fontAlgn="auto">
              <a:lnSpc>
                <a:spcPct val="120000"/>
              </a:lnSpc>
              <a:spcBef>
                <a:spcPts val="0"/>
              </a:spcBef>
              <a:spcAft>
                <a:spcPts val="600"/>
              </a:spcAft>
              <a:buFont typeface="Arial" panose="020B0604020202020204" pitchFamily="34" charset="0"/>
              <a:buChar char="●"/>
              <a:defRPr kumimoji="0" sz="1200" b="0" i="0" u="none" strike="noStrike" cap="none" spc="150" normalizeH="0" baseline="0">
                <a:solidFill>
                  <a:srgbClr val="FFFFFF"/>
                </a:solidFill>
                <a:uFillTx/>
                <a:latin typeface="+mn-lt"/>
              </a:defRPr>
            </a:lvl3pPr>
            <a:lvl4pPr marL="1200150" marR="0" lvl="3" indent="-171450" fontAlgn="auto">
              <a:lnSpc>
                <a:spcPct val="120000"/>
              </a:lnSpc>
              <a:spcBef>
                <a:spcPts val="0"/>
              </a:spcBef>
              <a:spcAft>
                <a:spcPts val="300"/>
              </a:spcAft>
              <a:buFont typeface="Wingdings" panose="05000000000000000000" charset="0"/>
              <a:buChar char=""/>
              <a:defRPr kumimoji="0" sz="1050" b="0" i="0" u="none" strike="noStrike" cap="none" spc="150" normalizeH="0" baseline="0">
                <a:solidFill>
                  <a:srgbClr val="FFFFFF"/>
                </a:solidFill>
                <a:uFillTx/>
                <a:latin typeface="+mn-lt"/>
              </a:defRPr>
            </a:lvl4pPr>
            <a:lvl5pPr marL="1543050" marR="0" lvl="4" indent="-171450" fontAlgn="auto">
              <a:lnSpc>
                <a:spcPct val="120000"/>
              </a:lnSpc>
              <a:spcBef>
                <a:spcPts val="0"/>
              </a:spcBef>
              <a:spcAft>
                <a:spcPts val="300"/>
              </a:spcAft>
              <a:buFont typeface="Arial" panose="020B0604020202020204" pitchFamily="34" charset="0"/>
              <a:buChar char="•"/>
              <a:defRPr kumimoji="0" sz="1050" b="0" i="0" u="none" strike="noStrike" cap="none" spc="150" normalizeH="0" baseline="0">
                <a:solidFill>
                  <a:srgbClr val="FFFFFF"/>
                </a:solidFill>
                <a:uFillTx/>
                <a:latin typeface="+mn-lt"/>
              </a:defRPr>
            </a:lvl5pPr>
            <a:lvl6pPr indent="0">
              <a:lnSpc>
                <a:spcPct val="90000"/>
              </a:lnSpc>
              <a:spcBef>
                <a:spcPts val="375"/>
              </a:spcBef>
              <a:buFont typeface="Arial" panose="020B0604020202020204" pitchFamily="34" charset="0"/>
              <a:buNone/>
            </a:lvl6pPr>
            <a:lvl7pPr marL="2228850" indent="-171450">
              <a:lnSpc>
                <a:spcPct val="90000"/>
              </a:lnSpc>
              <a:spcBef>
                <a:spcPts val="375"/>
              </a:spcBef>
              <a:buFont typeface="Arial" panose="020B0604020202020204" pitchFamily="34" charset="0"/>
              <a:buChar char="•"/>
            </a:lvl7pPr>
            <a:lvl8pPr marL="2571750" indent="-171450">
              <a:lnSpc>
                <a:spcPct val="90000"/>
              </a:lnSpc>
              <a:spcBef>
                <a:spcPts val="375"/>
              </a:spcBef>
              <a:buFont typeface="Arial" panose="020B0604020202020204" pitchFamily="34" charset="0"/>
              <a:buChar char="•"/>
            </a:lvl8pPr>
            <a:lvl9pPr marL="2914650" indent="-171450">
              <a:lnSpc>
                <a:spcPct val="90000"/>
              </a:lnSpc>
              <a:spcBef>
                <a:spcPts val="375"/>
              </a:spcBef>
              <a:buFont typeface="Arial" panose="020B0604020202020204" pitchFamily="34" charset="0"/>
              <a:buChar char="•"/>
            </a:lvl9pPr>
          </a:lstStyle>
          <a:p>
            <a:pPr lvl="0"/>
            <a:r>
              <a:rPr dirty="0">
                <a:latin typeface="+mn-lt"/>
                <a:sym typeface="+mn-ea"/>
              </a:rPr>
              <a:t>Click to add text</a:t>
            </a:r>
            <a:endParaRPr dirty="0">
              <a:sym typeface="+mn-ea"/>
            </a:endParaRPr>
          </a:p>
        </p:txBody>
      </p:sp>
      <p:sp>
        <p:nvSpPr>
          <p:cNvPr id="10" name="标题"/>
          <p:cNvSpPr txBox="1">
            <a:spLocks noGrp="1"/>
          </p:cNvSpPr>
          <p:nvPr>
            <p:ph type="title" idx="3" hasCustomPrompt="1"/>
            <p:custDataLst>
              <p:tags r:id="rId4"/>
            </p:custDataLst>
          </p:nvPr>
        </p:nvSpPr>
        <p:spPr>
          <a:xfrm>
            <a:off x="456300" y="1313550"/>
            <a:ext cx="8226900" cy="529200"/>
          </a:xfrm>
          <a:prstGeom prst="rect">
            <a:avLst/>
          </a:prstGeom>
          <a:noFill/>
          <a:ln>
            <a:noFill/>
            <a:prstDash val="sysDash"/>
          </a:ln>
        </p:spPr>
        <p:txBody>
          <a:bodyPr wrap="square" rtlCol="0">
            <a:normAutofit/>
          </a:bodyPr>
          <a:lstStyle>
            <a:lvl1pPr marL="0" marR="0" algn="l" defTabSz="914400" rtl="0" eaLnBrk="1" fontAlgn="auto" latinLnBrk="0" hangingPunct="1">
              <a:lnSpc>
                <a:spcPct val="100000"/>
              </a:lnSpc>
              <a:buClrTx/>
              <a:buSzTx/>
              <a:buFontTx/>
              <a:buNone/>
              <a:defRPr kumimoji="0" lang="en-US" sz="2700" b="1" i="0" u="none" strike="noStrike" kern="1200" cap="none" spc="0" normalizeH="0" baseline="0" noProof="1" dirty="0">
                <a:ln>
                  <a:noFill/>
                  <a:prstDash val="sysDot"/>
                </a:ln>
                <a:solidFill>
                  <a:schemeClr val="accent1"/>
                </a:solidFill>
                <a:uFillTx/>
                <a:latin typeface="+mj-lt"/>
                <a:sym typeface="思源宋体 CN Heavy" panose="02020900000000000000" charset="-122"/>
              </a:defRPr>
            </a:lvl1pPr>
          </a:lstStyle>
          <a:p>
            <a:pPr lvl="0"/>
            <a:r>
              <a:rPr dirty="0">
                <a:latin typeface="+mj-lt"/>
                <a:sym typeface="+mn-ea"/>
              </a:rPr>
              <a:t>Click to add title</a:t>
            </a:r>
            <a:endParaRPr dirty="0">
              <a:sym typeface="+mn-ea"/>
            </a:endParaRPr>
          </a:p>
        </p:txBody>
      </p:sp>
      <p:sp>
        <p:nvSpPr>
          <p:cNvPr id="9" name="矩形2"/>
          <p:cNvSpPr/>
          <p:nvPr>
            <p:custDataLst>
              <p:tags r:id="rId5"/>
            </p:custDataLst>
          </p:nvPr>
        </p:nvSpPr>
        <p:spPr>
          <a:xfrm>
            <a:off x="532448" y="1824038"/>
            <a:ext cx="2159794" cy="133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5" name="日期占位符 4"/>
          <p:cNvSpPr>
            <a:spLocks noGrp="1"/>
          </p:cNvSpPr>
          <p:nvPr>
            <p:ph type="dt" sz="half" idx="10"/>
            <p:custDataLst>
              <p:tags r:id="rId6"/>
            </p:custDataLst>
          </p:nvPr>
        </p:nvSpPr>
        <p:spPr>
          <a:xfrm>
            <a:off x="628650" y="5624513"/>
            <a:ext cx="2057400" cy="273844"/>
          </a:xfrm>
        </p:spPr>
        <p:txBody>
          <a:bodyPr/>
          <a:lstStyle/>
          <a:p>
            <a:r>
              <a:rPr lang="en-US"/>
              <a:t>Date Area</a:t>
            </a:r>
            <a:endParaRPr lang="en-US"/>
          </a:p>
        </p:txBody>
      </p:sp>
      <p:sp>
        <p:nvSpPr>
          <p:cNvPr id="6" name="页脚占位符 5"/>
          <p:cNvSpPr>
            <a:spLocks noGrp="1"/>
          </p:cNvSpPr>
          <p:nvPr>
            <p:ph type="ftr" sz="quarter" idx="11"/>
            <p:custDataLst>
              <p:tags r:id="rId7"/>
            </p:custDataLst>
          </p:nvPr>
        </p:nvSpPr>
        <p:spPr>
          <a:xfrm>
            <a:off x="3028950" y="5624513"/>
            <a:ext cx="3086100" cy="273844"/>
          </a:xfrm>
        </p:spPr>
        <p:txBody>
          <a:bodyPr/>
          <a:lstStyle/>
          <a:p>
            <a:endParaRPr lang="en-US"/>
          </a:p>
        </p:txBody>
      </p:sp>
      <p:sp>
        <p:nvSpPr>
          <p:cNvPr id="7" name="灯片编号占位符 6"/>
          <p:cNvSpPr>
            <a:spLocks noGrp="1"/>
          </p:cNvSpPr>
          <p:nvPr>
            <p:ph type="sldNum" sz="quarter" idx="12"/>
            <p:custDataLst>
              <p:tags r:id="rId8"/>
            </p:custDataLst>
          </p:nvPr>
        </p:nvSpPr>
        <p:spPr>
          <a:xfrm>
            <a:off x="6457950" y="5624513"/>
            <a:ext cx="2057400" cy="273844"/>
          </a:xfrm>
        </p:spPr>
        <p:txBody>
          <a:bodyPr/>
          <a:lstStyle/>
          <a:p>
            <a:fld id="{B68A7C1E-2A5F-40B7-A582-9DDDC615245A}" type="slidenum">
              <a:rPr lang="en-US" smtClean="0"/>
            </a:fld>
            <a:endParaRPr 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7" name="图形 1"/>
          <p:cNvPicPr>
            <a:picLocks noChangeAspect="1"/>
          </p:cNvPicPr>
          <p:nvPr>
            <p:custDataLst>
              <p:tags r:id="rId2"/>
            </p:custDataLst>
          </p:nvPr>
        </p:nvPicPr>
        <p:blipFill>
          <a:blip r:embed="rId3"/>
          <a:stretch>
            <a:fillRect/>
          </a:stretch>
        </p:blipFill>
        <p:spPr>
          <a:xfrm>
            <a:off x="0" y="857250"/>
            <a:ext cx="9144000" cy="5143500"/>
          </a:xfrm>
          <a:prstGeom prst="rect">
            <a:avLst/>
          </a:prstGeom>
        </p:spPr>
      </p:pic>
      <p:sp>
        <p:nvSpPr>
          <p:cNvPr id="16" name="正文"/>
          <p:cNvSpPr txBox="1">
            <a:spLocks noGrp="1"/>
          </p:cNvSpPr>
          <p:nvPr>
            <p:ph idx="7" hasCustomPrompt="1"/>
            <p:custDataLst>
              <p:tags r:id="rId4"/>
            </p:custDataLst>
          </p:nvPr>
        </p:nvSpPr>
        <p:spPr>
          <a:xfrm>
            <a:off x="4676400" y="2247750"/>
            <a:ext cx="4006800" cy="3296700"/>
          </a:xfrm>
          <a:prstGeom prst="rect">
            <a:avLst/>
          </a:prstGeom>
          <a:ln>
            <a:noFill/>
            <a:prstDash val="sysDash"/>
          </a:ln>
        </p:spPr>
        <p:txBody>
          <a:bodyPr vert="horz" lIns="90000" tIns="46800" rIns="90000" bIns="46800" rtlCol="0">
            <a:normAutofit/>
          </a:bodyPr>
          <a:lstStyle>
            <a:lvl1pPr marL="171450" marR="0" lvl="0" indent="-171450" algn="l" defTabSz="914400" rtl="0" eaLnBrk="1" fontAlgn="auto" latinLnBrk="0" hangingPunct="1">
              <a:lnSpc>
                <a:spcPct val="130000"/>
              </a:lnSpc>
              <a:spcBef>
                <a:spcPts val="0"/>
              </a:spcBef>
              <a:spcAft>
                <a:spcPts val="1000"/>
              </a:spcAft>
              <a:buClrTx/>
              <a:buSzTx/>
              <a:buFont typeface="Arial" panose="020B0604020202020204" pitchFamily="34" charset="0"/>
              <a:buChar char="●"/>
              <a:defRPr kumimoji="0" lang="en-US" sz="1350" b="0" i="0" u="none" strike="noStrike" kern="1200" cap="none" spc="0" normalizeH="0" baseline="0" noProof="1" dirty="0">
                <a:ln>
                  <a:noFill/>
                  <a:prstDash val="sysDot"/>
                </a:ln>
                <a:solidFill>
                  <a:srgbClr val="FFFFFF"/>
                </a:solidFill>
                <a:uFillTx/>
                <a:latin typeface="+mn-lt"/>
                <a:sym typeface="+mn-ea"/>
              </a:defRPr>
            </a:lvl1pPr>
            <a:lvl2pPr marL="514350" marR="0" lvl="1" indent="-171450" fontAlgn="auto">
              <a:lnSpc>
                <a:spcPct val="120000"/>
              </a:lnSpc>
              <a:spcBef>
                <a:spcPts val="0"/>
              </a:spcBef>
              <a:spcAft>
                <a:spcPts val="600"/>
              </a:spcAft>
              <a:buFont typeface="Arial" panose="020B0604020202020204" pitchFamily="34" charset="0"/>
              <a:buChar char="●"/>
              <a:tabLst>
                <a:tab pos="1609725" algn="l"/>
              </a:tabLst>
              <a:defRPr kumimoji="0" sz="1200" b="0" i="0" u="none" strike="noStrike" cap="none" spc="150" normalizeH="0" baseline="0">
                <a:solidFill>
                  <a:srgbClr val="FFFFFF"/>
                </a:solidFill>
                <a:uFillTx/>
                <a:latin typeface="+mn-lt"/>
              </a:defRPr>
            </a:lvl2pPr>
            <a:lvl3pPr marL="857250" marR="0" lvl="2" indent="-171450" fontAlgn="auto">
              <a:lnSpc>
                <a:spcPct val="120000"/>
              </a:lnSpc>
              <a:spcBef>
                <a:spcPts val="0"/>
              </a:spcBef>
              <a:spcAft>
                <a:spcPts val="600"/>
              </a:spcAft>
              <a:buFont typeface="Arial" panose="020B0604020202020204" pitchFamily="34" charset="0"/>
              <a:buChar char="●"/>
              <a:defRPr kumimoji="0" sz="1200" b="0" i="0" u="none" strike="noStrike" cap="none" spc="150" normalizeH="0" baseline="0">
                <a:solidFill>
                  <a:srgbClr val="FFFFFF"/>
                </a:solidFill>
                <a:uFillTx/>
                <a:latin typeface="+mn-lt"/>
              </a:defRPr>
            </a:lvl3pPr>
            <a:lvl4pPr marL="1200150" marR="0" lvl="3" indent="-171450" fontAlgn="auto">
              <a:lnSpc>
                <a:spcPct val="120000"/>
              </a:lnSpc>
              <a:spcBef>
                <a:spcPts val="0"/>
              </a:spcBef>
              <a:spcAft>
                <a:spcPts val="300"/>
              </a:spcAft>
              <a:buFont typeface="Wingdings" panose="05000000000000000000" charset="0"/>
              <a:buChar char=""/>
              <a:defRPr kumimoji="0" sz="1050" b="0" i="0" u="none" strike="noStrike" cap="none" spc="150" normalizeH="0" baseline="0">
                <a:solidFill>
                  <a:srgbClr val="FFFFFF"/>
                </a:solidFill>
                <a:uFillTx/>
                <a:latin typeface="+mn-lt"/>
              </a:defRPr>
            </a:lvl4pPr>
            <a:lvl5pPr marL="1543050" marR="0" lvl="4" indent="-171450" fontAlgn="auto">
              <a:lnSpc>
                <a:spcPct val="120000"/>
              </a:lnSpc>
              <a:spcBef>
                <a:spcPts val="0"/>
              </a:spcBef>
              <a:spcAft>
                <a:spcPts val="300"/>
              </a:spcAft>
              <a:buFont typeface="Arial" panose="020B0604020202020204" pitchFamily="34" charset="0"/>
              <a:buChar char="•"/>
              <a:defRPr kumimoji="0" sz="1050" b="0" i="0" u="none" strike="noStrike" cap="none" spc="150" normalizeH="0" baseline="0">
                <a:solidFill>
                  <a:srgbClr val="FFFFFF"/>
                </a:solidFill>
                <a:uFillTx/>
                <a:latin typeface="+mn-lt"/>
              </a:defRPr>
            </a:lvl5pPr>
            <a:lvl6pPr indent="0">
              <a:lnSpc>
                <a:spcPct val="90000"/>
              </a:lnSpc>
              <a:spcBef>
                <a:spcPts val="375"/>
              </a:spcBef>
              <a:buFont typeface="Arial" panose="020B0604020202020204" pitchFamily="34" charset="0"/>
              <a:buNone/>
            </a:lvl6pPr>
            <a:lvl7pPr marL="2228850" indent="-171450">
              <a:lnSpc>
                <a:spcPct val="90000"/>
              </a:lnSpc>
              <a:spcBef>
                <a:spcPts val="375"/>
              </a:spcBef>
              <a:buFont typeface="Arial" panose="020B0604020202020204" pitchFamily="34" charset="0"/>
              <a:buChar char="•"/>
            </a:lvl7pPr>
            <a:lvl8pPr marL="2571750" indent="-171450">
              <a:lnSpc>
                <a:spcPct val="90000"/>
              </a:lnSpc>
              <a:spcBef>
                <a:spcPts val="375"/>
              </a:spcBef>
              <a:buFont typeface="Arial" panose="020B0604020202020204" pitchFamily="34" charset="0"/>
              <a:buChar char="•"/>
            </a:lvl8pPr>
            <a:lvl9pPr marL="2914650" indent="-171450">
              <a:lnSpc>
                <a:spcPct val="90000"/>
              </a:lnSpc>
              <a:spcBef>
                <a:spcPts val="375"/>
              </a:spcBef>
              <a:buFont typeface="Arial" panose="020B0604020202020204" pitchFamily="34" charset="0"/>
              <a:buChar char="•"/>
            </a:lvl9pPr>
          </a:lstStyle>
          <a:p>
            <a:pPr lvl="0"/>
            <a:r>
              <a:rPr dirty="0">
                <a:latin typeface="+mn-lt"/>
                <a:sym typeface="+mn-ea"/>
              </a:rPr>
              <a:t>Click to add text</a:t>
            </a:r>
            <a:endParaRPr dirty="0">
              <a:sym typeface="+mn-ea"/>
            </a:endParaRPr>
          </a:p>
        </p:txBody>
      </p:sp>
      <p:sp>
        <p:nvSpPr>
          <p:cNvPr id="15" name="标题"/>
          <p:cNvSpPr txBox="1">
            <a:spLocks noGrp="1"/>
          </p:cNvSpPr>
          <p:nvPr>
            <p:ph type="title" idx="6" hasCustomPrompt="1"/>
            <p:custDataLst>
              <p:tags r:id="rId5"/>
            </p:custDataLst>
          </p:nvPr>
        </p:nvSpPr>
        <p:spPr>
          <a:xfrm>
            <a:off x="4676400" y="1929150"/>
            <a:ext cx="4006800" cy="300083"/>
          </a:xfrm>
          <a:prstGeom prst="rect">
            <a:avLst/>
          </a:prstGeom>
          <a:noFill/>
          <a:ln>
            <a:noFill/>
            <a:prstDash val="sysDash"/>
          </a:ln>
        </p:spPr>
        <p:txBody>
          <a:bodyPr wrap="square" rtlCol="0">
            <a:normAutofit/>
          </a:bodyPr>
          <a:lstStyle>
            <a:lvl1pPr marL="0" marR="0" algn="l" defTabSz="914400" rtl="0" eaLnBrk="1" fontAlgn="auto" latinLnBrk="0" hangingPunct="1">
              <a:lnSpc>
                <a:spcPct val="100000"/>
              </a:lnSpc>
              <a:buClrTx/>
              <a:buSzTx/>
              <a:buFontTx/>
              <a:buNone/>
              <a:defRPr kumimoji="0" lang="en-US" sz="1500" b="1" i="0" u="none" strike="noStrike" kern="1200" cap="none" spc="0" normalizeH="0" baseline="0" noProof="1" dirty="0">
                <a:solidFill>
                  <a:srgbClr val="FFFFFF"/>
                </a:solidFill>
                <a:latin typeface="+mj-lt"/>
              </a:defRPr>
            </a:lvl1pPr>
          </a:lstStyle>
          <a:p>
            <a:pPr lvl="0"/>
            <a:r>
              <a:rPr dirty="0">
                <a:latin typeface="+mj-lt"/>
                <a:sym typeface="+mn-ea"/>
              </a:rPr>
              <a:t>Click to add title</a:t>
            </a:r>
            <a:endParaRPr dirty="0">
              <a:sym typeface="+mn-ea"/>
            </a:endParaRPr>
          </a:p>
        </p:txBody>
      </p:sp>
      <p:sp>
        <p:nvSpPr>
          <p:cNvPr id="14" name="正文"/>
          <p:cNvSpPr txBox="1">
            <a:spLocks noGrp="1"/>
          </p:cNvSpPr>
          <p:nvPr>
            <p:ph idx="5" hasCustomPrompt="1"/>
            <p:custDataLst>
              <p:tags r:id="rId6"/>
            </p:custDataLst>
          </p:nvPr>
        </p:nvSpPr>
        <p:spPr>
          <a:xfrm>
            <a:off x="456300" y="2247750"/>
            <a:ext cx="4006800" cy="3296700"/>
          </a:xfrm>
          <a:prstGeom prst="rect">
            <a:avLst/>
          </a:prstGeom>
          <a:ln>
            <a:noFill/>
            <a:prstDash val="sysDash"/>
          </a:ln>
        </p:spPr>
        <p:txBody>
          <a:bodyPr vert="horz" lIns="90000" tIns="46800" rIns="90000" bIns="46800" rtlCol="0">
            <a:normAutofit/>
          </a:bodyPr>
          <a:lstStyle>
            <a:lvl1pPr marL="171450" marR="0" lvl="0" indent="-171450" algn="l" defTabSz="914400" rtl="0" eaLnBrk="1" fontAlgn="auto" latinLnBrk="0" hangingPunct="1">
              <a:lnSpc>
                <a:spcPct val="130000"/>
              </a:lnSpc>
              <a:spcBef>
                <a:spcPts val="0"/>
              </a:spcBef>
              <a:spcAft>
                <a:spcPts val="1000"/>
              </a:spcAft>
              <a:buClrTx/>
              <a:buSzTx/>
              <a:buFont typeface="Arial" panose="020B0604020202020204" pitchFamily="34" charset="0"/>
              <a:buChar char="●"/>
              <a:defRPr kumimoji="0" lang="en-US" sz="1350" b="0" i="0" u="none" strike="noStrike" kern="1200" cap="none" spc="0" normalizeH="0" baseline="0" noProof="1" dirty="0">
                <a:ln>
                  <a:noFill/>
                  <a:prstDash val="sysDot"/>
                </a:ln>
                <a:solidFill>
                  <a:srgbClr val="FFFFFF"/>
                </a:solidFill>
                <a:uFillTx/>
                <a:latin typeface="+mn-lt"/>
                <a:sym typeface="+mn-ea"/>
              </a:defRPr>
            </a:lvl1pPr>
            <a:lvl2pPr marL="514350" marR="0" lvl="1" indent="-171450" fontAlgn="auto">
              <a:lnSpc>
                <a:spcPct val="120000"/>
              </a:lnSpc>
              <a:spcBef>
                <a:spcPts val="0"/>
              </a:spcBef>
              <a:spcAft>
                <a:spcPts val="600"/>
              </a:spcAft>
              <a:buFont typeface="Arial" panose="020B0604020202020204" pitchFamily="34" charset="0"/>
              <a:buChar char="●"/>
              <a:tabLst>
                <a:tab pos="1609725" algn="l"/>
              </a:tabLst>
              <a:defRPr kumimoji="0" sz="1200" b="0" i="0" u="none" strike="noStrike" cap="none" spc="150" normalizeH="0" baseline="0">
                <a:solidFill>
                  <a:srgbClr val="FFFFFF"/>
                </a:solidFill>
                <a:uFillTx/>
                <a:latin typeface="+mn-lt"/>
              </a:defRPr>
            </a:lvl2pPr>
            <a:lvl3pPr marL="857250" marR="0" lvl="2" indent="-171450" fontAlgn="auto">
              <a:lnSpc>
                <a:spcPct val="120000"/>
              </a:lnSpc>
              <a:spcBef>
                <a:spcPts val="0"/>
              </a:spcBef>
              <a:spcAft>
                <a:spcPts val="600"/>
              </a:spcAft>
              <a:buFont typeface="Arial" panose="020B0604020202020204" pitchFamily="34" charset="0"/>
              <a:buChar char="●"/>
              <a:defRPr kumimoji="0" sz="1200" b="0" i="0" u="none" strike="noStrike" cap="none" spc="150" normalizeH="0" baseline="0">
                <a:solidFill>
                  <a:srgbClr val="FFFFFF"/>
                </a:solidFill>
                <a:uFillTx/>
                <a:latin typeface="+mn-lt"/>
              </a:defRPr>
            </a:lvl3pPr>
            <a:lvl4pPr marL="1200150" marR="0" lvl="3" indent="-171450" fontAlgn="auto">
              <a:lnSpc>
                <a:spcPct val="120000"/>
              </a:lnSpc>
              <a:spcBef>
                <a:spcPts val="0"/>
              </a:spcBef>
              <a:spcAft>
                <a:spcPts val="300"/>
              </a:spcAft>
              <a:buFont typeface="Wingdings" panose="05000000000000000000" charset="0"/>
              <a:buChar char=""/>
              <a:defRPr kumimoji="0" sz="1050" b="0" i="0" u="none" strike="noStrike" cap="none" spc="150" normalizeH="0" baseline="0">
                <a:solidFill>
                  <a:srgbClr val="FFFFFF"/>
                </a:solidFill>
                <a:uFillTx/>
                <a:latin typeface="+mn-lt"/>
              </a:defRPr>
            </a:lvl4pPr>
            <a:lvl5pPr marL="1543050" marR="0" lvl="4" indent="-171450" fontAlgn="auto">
              <a:lnSpc>
                <a:spcPct val="120000"/>
              </a:lnSpc>
              <a:spcBef>
                <a:spcPts val="0"/>
              </a:spcBef>
              <a:spcAft>
                <a:spcPts val="300"/>
              </a:spcAft>
              <a:buFont typeface="Arial" panose="020B0604020202020204" pitchFamily="34" charset="0"/>
              <a:buChar char="•"/>
              <a:defRPr kumimoji="0" sz="1050" b="0" i="0" u="none" strike="noStrike" cap="none" spc="150" normalizeH="0" baseline="0">
                <a:solidFill>
                  <a:srgbClr val="FFFFFF"/>
                </a:solidFill>
                <a:uFillTx/>
                <a:latin typeface="+mn-lt"/>
              </a:defRPr>
            </a:lvl5pPr>
            <a:lvl6pPr indent="0">
              <a:lnSpc>
                <a:spcPct val="90000"/>
              </a:lnSpc>
              <a:spcBef>
                <a:spcPts val="375"/>
              </a:spcBef>
              <a:buFont typeface="Arial" panose="020B0604020202020204" pitchFamily="34" charset="0"/>
              <a:buNone/>
            </a:lvl6pPr>
            <a:lvl7pPr marL="2228850" indent="-171450">
              <a:lnSpc>
                <a:spcPct val="90000"/>
              </a:lnSpc>
              <a:spcBef>
                <a:spcPts val="375"/>
              </a:spcBef>
              <a:buFont typeface="Arial" panose="020B0604020202020204" pitchFamily="34" charset="0"/>
              <a:buChar char="•"/>
            </a:lvl7pPr>
            <a:lvl8pPr marL="2571750" indent="-171450">
              <a:lnSpc>
                <a:spcPct val="90000"/>
              </a:lnSpc>
              <a:spcBef>
                <a:spcPts val="375"/>
              </a:spcBef>
              <a:buFont typeface="Arial" panose="020B0604020202020204" pitchFamily="34" charset="0"/>
              <a:buChar char="•"/>
            </a:lvl8pPr>
            <a:lvl9pPr marL="2914650" indent="-171450">
              <a:lnSpc>
                <a:spcPct val="90000"/>
              </a:lnSpc>
              <a:spcBef>
                <a:spcPts val="375"/>
              </a:spcBef>
              <a:buFont typeface="Arial" panose="020B0604020202020204" pitchFamily="34" charset="0"/>
              <a:buChar char="•"/>
            </a:lvl9pPr>
          </a:lstStyle>
          <a:p>
            <a:pPr lvl="0"/>
            <a:r>
              <a:rPr dirty="0">
                <a:latin typeface="+mn-lt"/>
                <a:sym typeface="+mn-ea"/>
              </a:rPr>
              <a:t>Click to add text</a:t>
            </a:r>
            <a:endParaRPr dirty="0">
              <a:sym typeface="+mn-ea"/>
            </a:endParaRPr>
          </a:p>
        </p:txBody>
      </p:sp>
      <p:sp>
        <p:nvSpPr>
          <p:cNvPr id="13" name="标题"/>
          <p:cNvSpPr txBox="1">
            <a:spLocks noGrp="1"/>
          </p:cNvSpPr>
          <p:nvPr>
            <p:ph type="title" idx="4" hasCustomPrompt="1"/>
            <p:custDataLst>
              <p:tags r:id="rId7"/>
            </p:custDataLst>
          </p:nvPr>
        </p:nvSpPr>
        <p:spPr>
          <a:xfrm>
            <a:off x="456300" y="1929150"/>
            <a:ext cx="4006800" cy="300083"/>
          </a:xfrm>
          <a:prstGeom prst="rect">
            <a:avLst/>
          </a:prstGeom>
          <a:noFill/>
          <a:ln>
            <a:noFill/>
            <a:prstDash val="sysDash"/>
          </a:ln>
        </p:spPr>
        <p:txBody>
          <a:bodyPr wrap="square" rtlCol="0">
            <a:normAutofit/>
          </a:bodyPr>
          <a:lstStyle>
            <a:lvl1pPr marL="0" marR="0" algn="l" defTabSz="914400" rtl="0" eaLnBrk="1" fontAlgn="auto" latinLnBrk="0" hangingPunct="1">
              <a:lnSpc>
                <a:spcPct val="100000"/>
              </a:lnSpc>
              <a:buClrTx/>
              <a:buSzTx/>
              <a:buFontTx/>
              <a:buNone/>
              <a:defRPr kumimoji="0" lang="en-US" sz="1500" b="1" i="0" u="none" strike="noStrike" kern="1200" cap="none" spc="0" normalizeH="0" baseline="0" noProof="1" dirty="0">
                <a:solidFill>
                  <a:srgbClr val="FFFFFF"/>
                </a:solidFill>
                <a:latin typeface="+mj-lt"/>
              </a:defRPr>
            </a:lvl1pPr>
          </a:lstStyle>
          <a:p>
            <a:pPr lvl="0"/>
            <a:r>
              <a:rPr dirty="0">
                <a:latin typeface="+mj-lt"/>
                <a:sym typeface="+mn-ea"/>
              </a:rPr>
              <a:t>Click to add title</a:t>
            </a:r>
            <a:endParaRPr dirty="0">
              <a:sym typeface="+mn-ea"/>
            </a:endParaRPr>
          </a:p>
        </p:txBody>
      </p:sp>
      <p:sp>
        <p:nvSpPr>
          <p:cNvPr id="12" name="标题"/>
          <p:cNvSpPr txBox="1">
            <a:spLocks noGrp="1"/>
          </p:cNvSpPr>
          <p:nvPr>
            <p:ph type="title" idx="3" hasCustomPrompt="1"/>
            <p:custDataLst>
              <p:tags r:id="rId8"/>
            </p:custDataLst>
          </p:nvPr>
        </p:nvSpPr>
        <p:spPr>
          <a:xfrm>
            <a:off x="456300" y="1313550"/>
            <a:ext cx="8226900" cy="529200"/>
          </a:xfrm>
          <a:prstGeom prst="rect">
            <a:avLst/>
          </a:prstGeom>
          <a:noFill/>
          <a:ln>
            <a:noFill/>
            <a:prstDash val="sysDash"/>
          </a:ln>
        </p:spPr>
        <p:txBody>
          <a:bodyPr wrap="square" rtlCol="0">
            <a:normAutofit/>
          </a:bodyPr>
          <a:lstStyle>
            <a:lvl1pPr marL="0" marR="0" algn="l" defTabSz="914400" rtl="0" eaLnBrk="1" fontAlgn="auto" latinLnBrk="0" hangingPunct="1">
              <a:lnSpc>
                <a:spcPct val="100000"/>
              </a:lnSpc>
              <a:buClrTx/>
              <a:buSzTx/>
              <a:buFontTx/>
              <a:buNone/>
              <a:defRPr kumimoji="0" lang="en-US" sz="2700" b="1" i="0" u="none" strike="noStrike" kern="1200" cap="none" spc="0" normalizeH="0" baseline="0" noProof="1" dirty="0">
                <a:ln>
                  <a:noFill/>
                  <a:prstDash val="sysDot"/>
                </a:ln>
                <a:solidFill>
                  <a:schemeClr val="accent1"/>
                </a:solidFill>
                <a:uFillTx/>
                <a:latin typeface="+mj-lt"/>
                <a:sym typeface="思源宋体 CN Heavy" panose="02020900000000000000" charset="-122"/>
              </a:defRPr>
            </a:lvl1pPr>
          </a:lstStyle>
          <a:p>
            <a:pPr lvl="0"/>
            <a:r>
              <a:rPr dirty="0">
                <a:latin typeface="+mj-lt"/>
                <a:sym typeface="+mn-ea"/>
              </a:rPr>
              <a:t>Click to add title</a:t>
            </a:r>
            <a:endParaRPr dirty="0">
              <a:sym typeface="+mn-ea"/>
            </a:endParaRPr>
          </a:p>
        </p:txBody>
      </p:sp>
      <p:sp>
        <p:nvSpPr>
          <p:cNvPr id="11" name="矩形2"/>
          <p:cNvSpPr/>
          <p:nvPr>
            <p:custDataLst>
              <p:tags r:id="rId9"/>
            </p:custDataLst>
          </p:nvPr>
        </p:nvSpPr>
        <p:spPr>
          <a:xfrm>
            <a:off x="532448" y="1824038"/>
            <a:ext cx="2159794" cy="133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7" name="日期占位符 6"/>
          <p:cNvSpPr>
            <a:spLocks noGrp="1"/>
          </p:cNvSpPr>
          <p:nvPr>
            <p:ph type="dt" sz="half" idx="10"/>
            <p:custDataLst>
              <p:tags r:id="rId10"/>
            </p:custDataLst>
          </p:nvPr>
        </p:nvSpPr>
        <p:spPr>
          <a:xfrm>
            <a:off x="628650" y="5624513"/>
            <a:ext cx="2057400" cy="273844"/>
          </a:xfrm>
        </p:spPr>
        <p:txBody>
          <a:bodyPr/>
          <a:lstStyle/>
          <a:p>
            <a:r>
              <a:rPr lang="en-US"/>
              <a:t>Date Area</a:t>
            </a:r>
            <a:endParaRPr lang="en-US"/>
          </a:p>
        </p:txBody>
      </p:sp>
      <p:sp>
        <p:nvSpPr>
          <p:cNvPr id="8" name="页脚占位符 7"/>
          <p:cNvSpPr>
            <a:spLocks noGrp="1"/>
          </p:cNvSpPr>
          <p:nvPr>
            <p:ph type="ftr" sz="quarter" idx="11"/>
            <p:custDataLst>
              <p:tags r:id="rId11"/>
            </p:custDataLst>
          </p:nvPr>
        </p:nvSpPr>
        <p:spPr>
          <a:xfrm>
            <a:off x="3028950" y="5624513"/>
            <a:ext cx="3086100" cy="273844"/>
          </a:xfrm>
        </p:spPr>
        <p:txBody>
          <a:bodyPr/>
          <a:lstStyle/>
          <a:p>
            <a:endParaRPr lang="en-US"/>
          </a:p>
        </p:txBody>
      </p:sp>
      <p:sp>
        <p:nvSpPr>
          <p:cNvPr id="9" name="灯片编号占位符 8"/>
          <p:cNvSpPr>
            <a:spLocks noGrp="1"/>
          </p:cNvSpPr>
          <p:nvPr>
            <p:ph type="sldNum" sz="quarter" idx="12"/>
            <p:custDataLst>
              <p:tags r:id="rId12"/>
            </p:custDataLst>
          </p:nvPr>
        </p:nvSpPr>
        <p:spPr>
          <a:xfrm>
            <a:off x="6457950" y="5624513"/>
            <a:ext cx="2057400" cy="273844"/>
          </a:xfrm>
        </p:spPr>
        <p:txBody>
          <a:bodyPr/>
          <a:lstStyle/>
          <a:p>
            <a:fld id="{B68A7C1E-2A5F-40B7-A582-9DDDC615245A}" type="slidenum">
              <a:rPr lang="en-US" smtClean="0"/>
            </a:fld>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9" name="图形 1"/>
          <p:cNvPicPr>
            <a:picLocks noChangeAspect="1"/>
          </p:cNvPicPr>
          <p:nvPr>
            <p:custDataLst>
              <p:tags r:id="rId2"/>
            </p:custDataLst>
          </p:nvPr>
        </p:nvPicPr>
        <p:blipFill>
          <a:blip r:embed="rId3"/>
          <a:stretch>
            <a:fillRect/>
          </a:stretch>
        </p:blipFill>
        <p:spPr>
          <a:xfrm>
            <a:off x="0" y="857250"/>
            <a:ext cx="9144000" cy="5143500"/>
          </a:xfrm>
          <a:prstGeom prst="rect">
            <a:avLst/>
          </a:prstGeom>
        </p:spPr>
      </p:pic>
      <p:sp>
        <p:nvSpPr>
          <p:cNvPr id="8" name="标题"/>
          <p:cNvSpPr txBox="1">
            <a:spLocks noGrp="1"/>
          </p:cNvSpPr>
          <p:nvPr>
            <p:ph type="title" idx="3" hasCustomPrompt="1"/>
            <p:custDataLst>
              <p:tags r:id="rId4"/>
            </p:custDataLst>
          </p:nvPr>
        </p:nvSpPr>
        <p:spPr>
          <a:xfrm>
            <a:off x="456300" y="1313550"/>
            <a:ext cx="8226900" cy="529200"/>
          </a:xfrm>
          <a:prstGeom prst="rect">
            <a:avLst/>
          </a:prstGeom>
          <a:noFill/>
          <a:ln>
            <a:noFill/>
            <a:prstDash val="sysDash"/>
          </a:ln>
        </p:spPr>
        <p:txBody>
          <a:bodyPr wrap="square" rtlCol="0">
            <a:normAutofit/>
          </a:bodyPr>
          <a:lstStyle>
            <a:lvl1pPr marL="0" marR="0" algn="l" defTabSz="914400" rtl="0" eaLnBrk="1" fontAlgn="auto" latinLnBrk="0" hangingPunct="1">
              <a:lnSpc>
                <a:spcPct val="100000"/>
              </a:lnSpc>
              <a:buClrTx/>
              <a:buSzTx/>
              <a:buFontTx/>
              <a:buNone/>
              <a:defRPr kumimoji="0" lang="en-US" sz="2700" b="1" i="0" u="none" strike="noStrike" kern="1200" cap="none" spc="0" normalizeH="0" baseline="0" noProof="1" dirty="0">
                <a:ln>
                  <a:noFill/>
                  <a:prstDash val="sysDot"/>
                </a:ln>
                <a:solidFill>
                  <a:schemeClr val="accent1"/>
                </a:solidFill>
                <a:uFillTx/>
                <a:latin typeface="+mj-lt"/>
                <a:sym typeface="思源宋体 CN Heavy" panose="02020900000000000000" charset="-122"/>
              </a:defRPr>
            </a:lvl1pPr>
          </a:lstStyle>
          <a:p>
            <a:pPr lvl="0"/>
            <a:r>
              <a:rPr dirty="0">
                <a:latin typeface="+mj-lt"/>
                <a:sym typeface="+mn-ea"/>
              </a:rPr>
              <a:t>Click to add title</a:t>
            </a:r>
            <a:endParaRPr dirty="0">
              <a:sym typeface="+mn-ea"/>
            </a:endParaRPr>
          </a:p>
        </p:txBody>
      </p:sp>
      <p:sp>
        <p:nvSpPr>
          <p:cNvPr id="7" name="矩形2"/>
          <p:cNvSpPr/>
          <p:nvPr>
            <p:custDataLst>
              <p:tags r:id="rId5"/>
            </p:custDataLst>
          </p:nvPr>
        </p:nvSpPr>
        <p:spPr>
          <a:xfrm>
            <a:off x="532448" y="1824038"/>
            <a:ext cx="2159794" cy="133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3" name="日期占位符 2"/>
          <p:cNvSpPr>
            <a:spLocks noGrp="1"/>
          </p:cNvSpPr>
          <p:nvPr>
            <p:ph type="dt" sz="half" idx="10"/>
            <p:custDataLst>
              <p:tags r:id="rId6"/>
            </p:custDataLst>
          </p:nvPr>
        </p:nvSpPr>
        <p:spPr>
          <a:xfrm>
            <a:off x="628650" y="5624513"/>
            <a:ext cx="2057400" cy="273844"/>
          </a:xfrm>
        </p:spPr>
        <p:txBody>
          <a:bodyPr/>
          <a:lstStyle/>
          <a:p>
            <a:r>
              <a:rPr lang="en-US"/>
              <a:t>Date Area</a:t>
            </a:r>
            <a:endParaRPr lang="en-US"/>
          </a:p>
        </p:txBody>
      </p:sp>
      <p:sp>
        <p:nvSpPr>
          <p:cNvPr id="4" name="页脚占位符 3"/>
          <p:cNvSpPr>
            <a:spLocks noGrp="1"/>
          </p:cNvSpPr>
          <p:nvPr>
            <p:ph type="ftr" sz="quarter" idx="11"/>
            <p:custDataLst>
              <p:tags r:id="rId7"/>
            </p:custDataLst>
          </p:nvPr>
        </p:nvSpPr>
        <p:spPr>
          <a:xfrm>
            <a:off x="3028950" y="5624513"/>
            <a:ext cx="3086100" cy="273844"/>
          </a:xfrm>
        </p:spPr>
        <p:txBody>
          <a:bodyPr/>
          <a:lstStyle/>
          <a:p>
            <a:endParaRPr lang="en-US"/>
          </a:p>
        </p:txBody>
      </p:sp>
      <p:sp>
        <p:nvSpPr>
          <p:cNvPr id="5" name="灯片编号占位符 4"/>
          <p:cNvSpPr>
            <a:spLocks noGrp="1"/>
          </p:cNvSpPr>
          <p:nvPr>
            <p:ph type="sldNum" sz="quarter" idx="12"/>
            <p:custDataLst>
              <p:tags r:id="rId8"/>
            </p:custDataLst>
          </p:nvPr>
        </p:nvSpPr>
        <p:spPr>
          <a:xfrm>
            <a:off x="6457950" y="5624513"/>
            <a:ext cx="2057400" cy="273844"/>
          </a:xfrm>
        </p:spPr>
        <p:txBody>
          <a:bodyPr/>
          <a:lstStyle/>
          <a:p>
            <a:fld id="{B68A7C1E-2A5F-40B7-A582-9DDDC615245A}"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p>
            <a:fld id="{5BCAD085-E8A6-8845-BD4E-CB4CCA059FC4}" type="datetimeFigureOut">
              <a:rPr lang="en-US" smtClean="0"/>
            </a:fld>
            <a:endParaRPr lang="en-US"/>
          </a:p>
        </p:txBody>
      </p:sp>
      <p:sp>
        <p:nvSpPr>
          <p:cNvPr id="5" name="Footer Placeholder 4"/>
          <p:cNvSpPr>
            <a:spLocks noGrp="1"/>
          </p:cNvSpPr>
          <p:nvPr>
            <p:ph type="ftr" sz="quarter" idx="11"/>
          </p:nvPr>
        </p:nvSpPr>
        <p:spPr/>
        <p:txBody>
          <a:bodyPr/>
          <a:p>
            <a:endParaRPr lang="en-US"/>
          </a:p>
        </p:txBody>
      </p:sp>
      <p:sp>
        <p:nvSpPr>
          <p:cNvPr id="6" name="Slide Number Placeholder 5"/>
          <p:cNvSpPr>
            <a:spLocks noGrp="1"/>
          </p:cNvSpPr>
          <p:nvPr>
            <p:ph type="sldNum" sz="quarter" idx="12"/>
          </p:nvPr>
        </p:nvSpPr>
        <p:spPr/>
        <p:txBody>
          <a:bodyPr/>
          <a:p>
            <a:fld id="{C1FF6DA9-008F-8B48-92A6-B652298478BF}" type="slidenum">
              <a:rPr lang="en-US" smtClean="0"/>
            </a:fld>
            <a:endParaRPr lang="en-US"/>
          </a:p>
        </p:txBody>
      </p:sp>
    </p:spTree>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8" name="图形 1"/>
          <p:cNvPicPr>
            <a:picLocks noChangeAspect="1"/>
          </p:cNvPicPr>
          <p:nvPr>
            <p:custDataLst>
              <p:tags r:id="rId2"/>
            </p:custDataLst>
          </p:nvPr>
        </p:nvPicPr>
        <p:blipFill>
          <a:blip r:embed="rId3"/>
          <a:stretch>
            <a:fillRect/>
          </a:stretch>
        </p:blipFill>
        <p:spPr>
          <a:xfrm>
            <a:off x="0" y="857250"/>
            <a:ext cx="9144000" cy="5143500"/>
          </a:xfrm>
          <a:prstGeom prst="rect">
            <a:avLst/>
          </a:prstGeom>
        </p:spPr>
      </p:pic>
      <p:sp>
        <p:nvSpPr>
          <p:cNvPr id="2" name="日期占位符 1"/>
          <p:cNvSpPr>
            <a:spLocks noGrp="1"/>
          </p:cNvSpPr>
          <p:nvPr>
            <p:ph type="dt" sz="half" idx="10"/>
            <p:custDataLst>
              <p:tags r:id="rId4"/>
            </p:custDataLst>
          </p:nvPr>
        </p:nvSpPr>
        <p:spPr/>
        <p:txBody>
          <a:bodyPr/>
          <a:lstStyle/>
          <a:p>
            <a:r>
              <a:rPr lang="en-US"/>
              <a:t>Date Area</a:t>
            </a:r>
            <a:endParaRPr lang="en-US"/>
          </a:p>
        </p:txBody>
      </p:sp>
      <p:sp>
        <p:nvSpPr>
          <p:cNvPr id="3" name="页脚占位符 2"/>
          <p:cNvSpPr>
            <a:spLocks noGrp="1"/>
          </p:cNvSpPr>
          <p:nvPr>
            <p:ph type="ftr" sz="quarter" idx="11"/>
            <p:custDataLst>
              <p:tags r:id="rId5"/>
            </p:custDataLst>
          </p:nvPr>
        </p:nvSpPr>
        <p:spPr/>
        <p:txBody>
          <a:bodyPr/>
          <a:lstStyle/>
          <a:p>
            <a:endParaRPr lang="en-US"/>
          </a:p>
        </p:txBody>
      </p:sp>
      <p:sp>
        <p:nvSpPr>
          <p:cNvPr id="4" name="灯片编号占位符 3"/>
          <p:cNvSpPr>
            <a:spLocks noGrp="1"/>
          </p:cNvSpPr>
          <p:nvPr>
            <p:ph type="sldNum" sz="quarter" idx="12"/>
            <p:custDataLst>
              <p:tags r:id="rId6"/>
            </p:custDataLst>
          </p:nvPr>
        </p:nvSpPr>
        <p:spPr/>
        <p:txBody>
          <a:bodyPr/>
          <a:lstStyle/>
          <a:p>
            <a:fld id="{B68A7C1E-2A5F-40B7-A582-9DDDC615245A}" type="slidenum">
              <a:rPr lang="en-US" smtClean="0"/>
            </a:fld>
            <a:endParaRPr 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Content Only">
    <p:spTree>
      <p:nvGrpSpPr>
        <p:cNvPr id="1" name=""/>
        <p:cNvGrpSpPr/>
        <p:nvPr/>
      </p:nvGrpSpPr>
      <p:grpSpPr>
        <a:xfrm>
          <a:off x="0" y="0"/>
          <a:ext cx="0" cy="0"/>
          <a:chOff x="0" y="0"/>
          <a:chExt cx="0" cy="0"/>
        </a:xfrm>
      </p:grpSpPr>
      <p:pic>
        <p:nvPicPr>
          <p:cNvPr id="8" name="图形 1"/>
          <p:cNvPicPr>
            <a:picLocks noChangeAspect="1"/>
          </p:cNvPicPr>
          <p:nvPr>
            <p:custDataLst>
              <p:tags r:id="rId2"/>
            </p:custDataLst>
          </p:nvPr>
        </p:nvPicPr>
        <p:blipFill>
          <a:blip r:embed="rId3"/>
          <a:stretch>
            <a:fillRect/>
          </a:stretch>
        </p:blipFill>
        <p:spPr>
          <a:xfrm>
            <a:off x="0" y="857250"/>
            <a:ext cx="9144000" cy="5143500"/>
          </a:xfrm>
          <a:prstGeom prst="rect">
            <a:avLst/>
          </a:prstGeom>
        </p:spPr>
      </p:pic>
      <p:sp>
        <p:nvSpPr>
          <p:cNvPr id="7" name="正文"/>
          <p:cNvSpPr txBox="1">
            <a:spLocks noGrp="1"/>
          </p:cNvSpPr>
          <p:nvPr>
            <p:ph idx="1" hasCustomPrompt="1"/>
            <p:custDataLst>
              <p:tags r:id="rId4"/>
            </p:custDataLst>
          </p:nvPr>
        </p:nvSpPr>
        <p:spPr>
          <a:xfrm>
            <a:off x="521970" y="1127284"/>
            <a:ext cx="8101489" cy="4363403"/>
          </a:xfrm>
          <a:prstGeom prst="rect">
            <a:avLst/>
          </a:prstGeom>
          <a:ln>
            <a:noFill/>
            <a:prstDash val="sysDash"/>
          </a:ln>
        </p:spPr>
        <p:txBody>
          <a:bodyPr vert="horz" lIns="90000" tIns="46800" rIns="90000" bIns="46800" rtlCol="0">
            <a:normAutofit/>
          </a:bodyPr>
          <a:lstStyle>
            <a:lvl1pPr marL="171450" marR="0" lvl="0" indent="-171450" algn="l" defTabSz="914400" rtl="0" eaLnBrk="1" fontAlgn="auto" latinLnBrk="0" hangingPunct="1">
              <a:lnSpc>
                <a:spcPct val="130000"/>
              </a:lnSpc>
              <a:spcBef>
                <a:spcPts val="0"/>
              </a:spcBef>
              <a:spcAft>
                <a:spcPts val="1000"/>
              </a:spcAft>
              <a:buClrTx/>
              <a:buSzTx/>
              <a:buFont typeface="Arial" panose="020B0604020202020204" pitchFamily="34" charset="0"/>
              <a:buChar char="●"/>
              <a:defRPr kumimoji="0" lang="en-US" sz="1350" b="0" i="0" u="none" strike="noStrike" kern="1200" cap="none" spc="0" normalizeH="0" baseline="0" noProof="1" dirty="0">
                <a:ln>
                  <a:noFill/>
                  <a:prstDash val="sysDot"/>
                </a:ln>
                <a:solidFill>
                  <a:srgbClr val="FFFFFF"/>
                </a:solidFill>
                <a:uFillTx/>
                <a:latin typeface="+mn-lt"/>
                <a:sym typeface="+mn-ea"/>
              </a:defRPr>
            </a:lvl1pPr>
            <a:lvl2pPr marL="514350" marR="0" lvl="1" indent="-171450" fontAlgn="auto">
              <a:lnSpc>
                <a:spcPct val="120000"/>
              </a:lnSpc>
              <a:spcBef>
                <a:spcPts val="0"/>
              </a:spcBef>
              <a:spcAft>
                <a:spcPts val="600"/>
              </a:spcAft>
              <a:buFont typeface="Arial" panose="020B0604020202020204" pitchFamily="34" charset="0"/>
              <a:buChar char="●"/>
              <a:tabLst>
                <a:tab pos="1609725" algn="l"/>
              </a:tabLst>
              <a:defRPr kumimoji="0" sz="1200" b="0" i="0" u="none" strike="noStrike" cap="none" spc="150" normalizeH="0" baseline="0">
                <a:solidFill>
                  <a:srgbClr val="FFFFFF"/>
                </a:solidFill>
                <a:uFillTx/>
                <a:latin typeface="+mn-lt"/>
              </a:defRPr>
            </a:lvl2pPr>
            <a:lvl3pPr marL="857250" marR="0" lvl="2" indent="-171450" fontAlgn="auto">
              <a:lnSpc>
                <a:spcPct val="120000"/>
              </a:lnSpc>
              <a:spcBef>
                <a:spcPts val="0"/>
              </a:spcBef>
              <a:spcAft>
                <a:spcPts val="600"/>
              </a:spcAft>
              <a:buFont typeface="Arial" panose="020B0604020202020204" pitchFamily="34" charset="0"/>
              <a:buChar char="●"/>
              <a:defRPr kumimoji="0" sz="1200" b="0" i="0" u="none" strike="noStrike" cap="none" spc="150" normalizeH="0" baseline="0">
                <a:solidFill>
                  <a:srgbClr val="FFFFFF"/>
                </a:solidFill>
                <a:uFillTx/>
                <a:latin typeface="+mn-lt"/>
              </a:defRPr>
            </a:lvl3pPr>
            <a:lvl4pPr marL="1200150" marR="0" lvl="3" indent="-171450" fontAlgn="auto">
              <a:lnSpc>
                <a:spcPct val="120000"/>
              </a:lnSpc>
              <a:spcBef>
                <a:spcPts val="0"/>
              </a:spcBef>
              <a:spcAft>
                <a:spcPts val="300"/>
              </a:spcAft>
              <a:buFont typeface="Wingdings" panose="05000000000000000000" charset="0"/>
              <a:buChar char=""/>
              <a:defRPr kumimoji="0" sz="1050" b="0" i="0" u="none" strike="noStrike" cap="none" spc="150" normalizeH="0" baseline="0">
                <a:solidFill>
                  <a:srgbClr val="FFFFFF"/>
                </a:solidFill>
                <a:uFillTx/>
                <a:latin typeface="+mn-lt"/>
              </a:defRPr>
            </a:lvl4pPr>
            <a:lvl5pPr marL="1543050" marR="0" lvl="4" indent="-171450" fontAlgn="auto">
              <a:lnSpc>
                <a:spcPct val="120000"/>
              </a:lnSpc>
              <a:spcBef>
                <a:spcPts val="0"/>
              </a:spcBef>
              <a:spcAft>
                <a:spcPts val="300"/>
              </a:spcAft>
              <a:buFont typeface="Arial" panose="020B0604020202020204" pitchFamily="34" charset="0"/>
              <a:buChar char="•"/>
              <a:defRPr kumimoji="0" sz="1050" b="0" i="0" u="none" strike="noStrike" cap="none" spc="150" normalizeH="0" baseline="0">
                <a:solidFill>
                  <a:srgbClr val="FFFFFF"/>
                </a:solidFill>
                <a:uFillTx/>
                <a:latin typeface="+mn-lt"/>
              </a:defRPr>
            </a:lvl5pPr>
            <a:lvl6pPr indent="0">
              <a:lnSpc>
                <a:spcPct val="90000"/>
              </a:lnSpc>
              <a:spcBef>
                <a:spcPts val="375"/>
              </a:spcBef>
              <a:buFont typeface="Arial" panose="020B0604020202020204" pitchFamily="34" charset="0"/>
              <a:buNone/>
            </a:lvl6pPr>
            <a:lvl7pPr marL="2228850" indent="-171450">
              <a:lnSpc>
                <a:spcPct val="90000"/>
              </a:lnSpc>
              <a:spcBef>
                <a:spcPts val="375"/>
              </a:spcBef>
              <a:buFont typeface="Arial" panose="020B0604020202020204" pitchFamily="34" charset="0"/>
              <a:buChar char="•"/>
            </a:lvl7pPr>
            <a:lvl8pPr marL="2571750" indent="-171450">
              <a:lnSpc>
                <a:spcPct val="90000"/>
              </a:lnSpc>
              <a:spcBef>
                <a:spcPts val="375"/>
              </a:spcBef>
              <a:buFont typeface="Arial" panose="020B0604020202020204" pitchFamily="34" charset="0"/>
              <a:buChar char="•"/>
            </a:lvl8pPr>
            <a:lvl9pPr marL="2914650" indent="-171450">
              <a:lnSpc>
                <a:spcPct val="90000"/>
              </a:lnSpc>
              <a:spcBef>
                <a:spcPts val="375"/>
              </a:spcBef>
              <a:buFont typeface="Arial" panose="020B0604020202020204" pitchFamily="34" charset="0"/>
              <a:buChar char="•"/>
            </a:lvl9pPr>
          </a:lstStyle>
          <a:p>
            <a:pPr lvl="0"/>
            <a:r>
              <a:rPr dirty="0">
                <a:latin typeface="+mn-lt"/>
                <a:sym typeface="+mn-ea"/>
              </a:rPr>
              <a:t>Click to add text</a:t>
            </a:r>
            <a:endParaRPr dirty="0">
              <a:sym typeface="+mn-ea"/>
            </a:endParaRPr>
          </a:p>
        </p:txBody>
      </p:sp>
      <p:sp>
        <p:nvSpPr>
          <p:cNvPr id="4" name="日期占位符 3"/>
          <p:cNvSpPr>
            <a:spLocks noGrp="1"/>
          </p:cNvSpPr>
          <p:nvPr>
            <p:ph type="dt" sz="half" idx="10"/>
            <p:custDataLst>
              <p:tags r:id="rId5"/>
            </p:custDataLst>
          </p:nvPr>
        </p:nvSpPr>
        <p:spPr>
          <a:xfrm>
            <a:off x="628650" y="5624513"/>
            <a:ext cx="2057400" cy="273844"/>
          </a:xfrm>
        </p:spPr>
        <p:txBody>
          <a:bodyPr/>
          <a:lstStyle/>
          <a:p>
            <a:r>
              <a:rPr lang="en-US"/>
              <a:t>Date Area</a:t>
            </a:r>
            <a:endParaRPr lang="en-US"/>
          </a:p>
        </p:txBody>
      </p:sp>
      <p:sp>
        <p:nvSpPr>
          <p:cNvPr id="5" name="页脚占位符 4"/>
          <p:cNvSpPr>
            <a:spLocks noGrp="1"/>
          </p:cNvSpPr>
          <p:nvPr>
            <p:ph type="ftr" sz="quarter" idx="11"/>
            <p:custDataLst>
              <p:tags r:id="rId6"/>
            </p:custDataLst>
          </p:nvPr>
        </p:nvSpPr>
        <p:spPr>
          <a:xfrm>
            <a:off x="3028950" y="5624513"/>
            <a:ext cx="3086100" cy="273844"/>
          </a:xfrm>
        </p:spPr>
        <p:txBody>
          <a:bodyPr/>
          <a:lstStyle/>
          <a:p>
            <a:endParaRPr lang="en-US"/>
          </a:p>
        </p:txBody>
      </p:sp>
      <p:sp>
        <p:nvSpPr>
          <p:cNvPr id="6" name="灯片编号占位符 5"/>
          <p:cNvSpPr>
            <a:spLocks noGrp="1"/>
          </p:cNvSpPr>
          <p:nvPr>
            <p:ph type="sldNum" sz="quarter" idx="12"/>
            <p:custDataLst>
              <p:tags r:id="rId7"/>
            </p:custDataLst>
          </p:nvPr>
        </p:nvSpPr>
        <p:spPr>
          <a:xfrm>
            <a:off x="6457950" y="5624513"/>
            <a:ext cx="2057400" cy="273844"/>
          </a:xfrm>
        </p:spPr>
        <p:txBody>
          <a:bodyPr/>
          <a:lstStyle/>
          <a:p>
            <a:fld id="{B68A7C1E-2A5F-40B7-A582-9DDDC615245A}" type="slidenum">
              <a:rPr lang="en-US" smtClean="0"/>
            </a:fld>
            <a:endParaRPr 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Title and Subtitle">
    <p:spTree>
      <p:nvGrpSpPr>
        <p:cNvPr id="1" name=""/>
        <p:cNvGrpSpPr/>
        <p:nvPr/>
      </p:nvGrpSpPr>
      <p:grpSpPr>
        <a:xfrm>
          <a:off x="0" y="0"/>
          <a:ext cx="0" cy="0"/>
          <a:chOff x="0" y="0"/>
          <a:chExt cx="0" cy="0"/>
        </a:xfrm>
      </p:grpSpPr>
      <p:pic>
        <p:nvPicPr>
          <p:cNvPr id="10" name="图形 1"/>
          <p:cNvPicPr>
            <a:picLocks noChangeAspect="1"/>
          </p:cNvPicPr>
          <p:nvPr>
            <p:custDataLst>
              <p:tags r:id="rId2"/>
            </p:custDataLst>
          </p:nvPr>
        </p:nvPicPr>
        <p:blipFill>
          <a:blip r:embed="rId3"/>
          <a:stretch>
            <a:fillRect/>
          </a:stretch>
        </p:blipFill>
        <p:spPr>
          <a:xfrm>
            <a:off x="0" y="857250"/>
            <a:ext cx="9144000" cy="5143500"/>
          </a:xfrm>
          <a:prstGeom prst="rect">
            <a:avLst/>
          </a:prstGeom>
        </p:spPr>
      </p:pic>
      <p:sp>
        <p:nvSpPr>
          <p:cNvPr id="9" name="副标题"/>
          <p:cNvSpPr txBox="1">
            <a:spLocks noGrp="1"/>
          </p:cNvSpPr>
          <p:nvPr>
            <p:ph type="body" idx="4" hasCustomPrompt="1"/>
            <p:custDataLst>
              <p:tags r:id="rId4"/>
            </p:custDataLst>
          </p:nvPr>
        </p:nvSpPr>
        <p:spPr>
          <a:xfrm>
            <a:off x="456248" y="1833563"/>
            <a:ext cx="8226743" cy="304324"/>
          </a:xfrm>
          <a:prstGeom prst="rect">
            <a:avLst/>
          </a:prstGeom>
          <a:noFill/>
          <a:ln>
            <a:noFill/>
            <a:prstDash val="sysDash"/>
          </a:ln>
        </p:spPr>
        <p:txBody>
          <a:bodyPr wrap="square" rtlCol="0">
            <a:normAutofit/>
          </a:bodyPr>
          <a:lstStyle>
            <a:lvl1pPr marL="0" marR="0" algn="l" defTabSz="914400" rtl="0" eaLnBrk="1" fontAlgn="auto" latinLnBrk="0" hangingPunct="1">
              <a:lnSpc>
                <a:spcPct val="100000"/>
              </a:lnSpc>
              <a:buClrTx/>
              <a:buSzTx/>
              <a:buFontTx/>
              <a:buNone/>
              <a:defRPr kumimoji="0" lang="en-US" sz="1500" b="1" i="0" u="none" strike="noStrike" kern="1200" cap="none" spc="0" normalizeH="0" baseline="0" noProof="1" dirty="0">
                <a:solidFill>
                  <a:srgbClr val="FFFFFF"/>
                </a:solidFill>
                <a:uFillTx/>
                <a:latin typeface="+mj-lt"/>
              </a:defRPr>
            </a:lvl1pPr>
          </a:lstStyle>
          <a:p>
            <a:pPr lvl="0" algn="l"/>
            <a:r>
              <a:rPr dirty="0">
                <a:latin typeface="+mj-lt"/>
                <a:sym typeface="+mn-ea"/>
              </a:rPr>
              <a:t>Click to add text</a:t>
            </a:r>
            <a:endParaRPr dirty="0">
              <a:sym typeface="+mn-ea"/>
            </a:endParaRPr>
          </a:p>
        </p:txBody>
      </p:sp>
      <p:sp>
        <p:nvSpPr>
          <p:cNvPr id="6" name="标题"/>
          <p:cNvSpPr txBox="1">
            <a:spLocks noGrp="1"/>
          </p:cNvSpPr>
          <p:nvPr>
            <p:ph type="title" idx="3" hasCustomPrompt="1"/>
            <p:custDataLst>
              <p:tags r:id="rId5"/>
            </p:custDataLst>
          </p:nvPr>
        </p:nvSpPr>
        <p:spPr>
          <a:xfrm>
            <a:off x="456300" y="1313550"/>
            <a:ext cx="8226900" cy="529200"/>
          </a:xfrm>
          <a:prstGeom prst="rect">
            <a:avLst/>
          </a:prstGeom>
          <a:noFill/>
          <a:ln>
            <a:noFill/>
            <a:prstDash val="sysDash"/>
          </a:ln>
        </p:spPr>
        <p:txBody>
          <a:bodyPr wrap="square" rtlCol="0">
            <a:normAutofit/>
          </a:bodyPr>
          <a:lstStyle>
            <a:lvl1pPr marL="0" marR="0" algn="l" defTabSz="914400" rtl="0" eaLnBrk="1" fontAlgn="auto" latinLnBrk="0" hangingPunct="1">
              <a:lnSpc>
                <a:spcPct val="100000"/>
              </a:lnSpc>
              <a:buClrTx/>
              <a:buSzTx/>
              <a:buFontTx/>
              <a:buNone/>
              <a:defRPr kumimoji="0" lang="en-US" sz="2700" b="1" i="0" u="none" strike="noStrike" kern="1200" cap="none" spc="0" normalizeH="0" baseline="0" noProof="1" dirty="0">
                <a:ln>
                  <a:noFill/>
                  <a:prstDash val="sysDot"/>
                </a:ln>
                <a:solidFill>
                  <a:schemeClr val="accent1"/>
                </a:solidFill>
                <a:uFillTx/>
                <a:latin typeface="+mj-lt"/>
                <a:sym typeface="思源宋体 CN Heavy" panose="02020900000000000000" charset="-122"/>
              </a:defRPr>
            </a:lvl1pPr>
          </a:lstStyle>
          <a:p>
            <a:pPr lvl="0"/>
            <a:r>
              <a:rPr dirty="0">
                <a:latin typeface="+mj-lt"/>
                <a:sym typeface="+mn-ea"/>
              </a:rPr>
              <a:t>Click to add title</a:t>
            </a:r>
            <a:endParaRPr dirty="0">
              <a:sym typeface="+mn-ea"/>
            </a:endParaRPr>
          </a:p>
        </p:txBody>
      </p:sp>
      <p:sp>
        <p:nvSpPr>
          <p:cNvPr id="7" name="矩形2"/>
          <p:cNvSpPr/>
          <p:nvPr>
            <p:custDataLst>
              <p:tags r:id="rId6"/>
            </p:custDataLst>
          </p:nvPr>
        </p:nvSpPr>
        <p:spPr>
          <a:xfrm>
            <a:off x="532448" y="1824038"/>
            <a:ext cx="2159794" cy="133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3" name="日期占位符 2"/>
          <p:cNvSpPr>
            <a:spLocks noGrp="1"/>
          </p:cNvSpPr>
          <p:nvPr>
            <p:ph type="dt" sz="half" idx="10"/>
            <p:custDataLst>
              <p:tags r:id="rId7"/>
            </p:custDataLst>
          </p:nvPr>
        </p:nvSpPr>
        <p:spPr>
          <a:xfrm>
            <a:off x="628650" y="5624513"/>
            <a:ext cx="2057400" cy="273844"/>
          </a:xfrm>
        </p:spPr>
        <p:txBody>
          <a:bodyPr/>
          <a:lstStyle/>
          <a:p>
            <a:r>
              <a:rPr lang="en-US"/>
              <a:t>Date Area</a:t>
            </a:r>
            <a:endParaRPr lang="en-US"/>
          </a:p>
        </p:txBody>
      </p:sp>
      <p:sp>
        <p:nvSpPr>
          <p:cNvPr id="4" name="页脚占位符 3"/>
          <p:cNvSpPr>
            <a:spLocks noGrp="1"/>
          </p:cNvSpPr>
          <p:nvPr>
            <p:ph type="ftr" sz="quarter" idx="11"/>
            <p:custDataLst>
              <p:tags r:id="rId8"/>
            </p:custDataLst>
          </p:nvPr>
        </p:nvSpPr>
        <p:spPr>
          <a:xfrm>
            <a:off x="3028950" y="5624513"/>
            <a:ext cx="3086100" cy="273844"/>
          </a:xfrm>
        </p:spPr>
        <p:txBody>
          <a:bodyPr/>
          <a:lstStyle/>
          <a:p>
            <a:endParaRPr lang="en-US"/>
          </a:p>
        </p:txBody>
      </p:sp>
      <p:sp>
        <p:nvSpPr>
          <p:cNvPr id="5" name="灯片编号占位符 4"/>
          <p:cNvSpPr>
            <a:spLocks noGrp="1"/>
          </p:cNvSpPr>
          <p:nvPr>
            <p:ph type="sldNum" sz="quarter" idx="12"/>
            <p:custDataLst>
              <p:tags r:id="rId9"/>
            </p:custDataLst>
          </p:nvPr>
        </p:nvSpPr>
        <p:spPr>
          <a:xfrm>
            <a:off x="6457950" y="5624513"/>
            <a:ext cx="2057400" cy="273844"/>
          </a:xfrm>
        </p:spPr>
        <p:txBody>
          <a:bodyPr/>
          <a:lstStyle/>
          <a:p>
            <a:fld id="{B68A7C1E-2A5F-40B7-A582-9DDDC615245A}" type="slidenum">
              <a:rPr lang="en-US" smtClean="0"/>
            </a:fld>
            <a:endParaRPr 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showMasterSp="0">
  <p:cSld name="End Slide">
    <p:spTree>
      <p:nvGrpSpPr>
        <p:cNvPr id="1" name=""/>
        <p:cNvGrpSpPr/>
        <p:nvPr/>
      </p:nvGrpSpPr>
      <p:grpSpPr>
        <a:xfrm>
          <a:off x="0" y="0"/>
          <a:ext cx="0" cy="0"/>
          <a:chOff x="0" y="0"/>
          <a:chExt cx="0" cy="0"/>
        </a:xfrm>
      </p:grpSpPr>
      <p:pic>
        <p:nvPicPr>
          <p:cNvPr id="19" name="图形 18"/>
          <p:cNvPicPr>
            <a:picLocks noChangeAspect="1"/>
          </p:cNvPicPr>
          <p:nvPr userDrawn="1">
            <p:custDataLst>
              <p:tags r:id="rId2"/>
            </p:custDataLst>
          </p:nvPr>
        </p:nvPicPr>
        <p:blipFill>
          <a:blip r:embed="rId3"/>
          <a:stretch>
            <a:fillRect/>
          </a:stretch>
        </p:blipFill>
        <p:spPr>
          <a:xfrm>
            <a:off x="0" y="857250"/>
            <a:ext cx="9144000" cy="5143500"/>
          </a:xfrm>
          <a:prstGeom prst="rect">
            <a:avLst/>
          </a:prstGeom>
        </p:spPr>
      </p:pic>
      <p:sp>
        <p:nvSpPr>
          <p:cNvPr id="17" name="矩形 16"/>
          <p:cNvSpPr/>
          <p:nvPr userDrawn="1">
            <p:custDataLst>
              <p:tags r:id="rId4"/>
            </p:custDataLst>
          </p:nvPr>
        </p:nvSpPr>
        <p:spPr>
          <a:xfrm>
            <a:off x="341918" y="857250"/>
            <a:ext cx="1352550" cy="952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 name="标题"/>
          <p:cNvSpPr txBox="1">
            <a:spLocks noGrp="1"/>
          </p:cNvSpPr>
          <p:nvPr>
            <p:ph type="title" idx="15" hasCustomPrompt="1"/>
            <p:custDataLst>
              <p:tags r:id="rId5"/>
            </p:custDataLst>
          </p:nvPr>
        </p:nvSpPr>
        <p:spPr>
          <a:xfrm>
            <a:off x="1454468" y="1702541"/>
            <a:ext cx="6166961" cy="1708890"/>
          </a:xfrm>
          <a:prstGeom prst="rect">
            <a:avLst/>
          </a:prstGeom>
          <a:noFill/>
        </p:spPr>
        <p:txBody>
          <a:bodyPr wrap="square" lIns="0" tIns="0" rIns="0" bIns="0" rtlCol="0" anchor="ctr">
            <a:normAutofit/>
          </a:bodyPr>
          <a:lstStyle>
            <a:lvl1pPr marL="0" marR="0" lvl="0" algn="ctr" defTabSz="914400" rtl="0" eaLnBrk="1" fontAlgn="ctr" latinLnBrk="0" hangingPunct="1">
              <a:lnSpc>
                <a:spcPct val="100000"/>
              </a:lnSpc>
              <a:buClrTx/>
              <a:buSzTx/>
              <a:buFontTx/>
              <a:buNone/>
              <a:defRPr kumimoji="0" lang="en-US" sz="4200" b="1" i="0" u="none" strike="noStrike" kern="1200" cap="none" spc="0" normalizeH="0" baseline="0" noProof="1" dirty="0">
                <a:solidFill>
                  <a:srgbClr val="FFFFFF"/>
                </a:solidFill>
                <a:latin typeface="+mj-lt"/>
                <a:sym typeface="+mn-ea"/>
              </a:defRPr>
            </a:lvl1pPr>
          </a:lstStyle>
          <a:p>
            <a:pPr lvl="0" algn="ctr" fontAlgn="ctr">
              <a:lnSpc>
                <a:spcPct val="100000"/>
              </a:lnSpc>
            </a:pPr>
            <a:r>
              <a:rPr dirty="0">
                <a:latin typeface="+mj-lt"/>
                <a:sym typeface="+mn-ea"/>
              </a:rPr>
              <a:t>Click to add title</a:t>
            </a:r>
            <a:endParaRPr dirty="0">
              <a:sym typeface="+mn-ea"/>
            </a:endParaRPr>
          </a:p>
        </p:txBody>
      </p:sp>
      <p:cxnSp>
        <p:nvCxnSpPr>
          <p:cNvPr id="13" name="直接连接符 12"/>
          <p:cNvCxnSpPr/>
          <p:nvPr userDrawn="1">
            <p:custDataLst>
              <p:tags r:id="rId6"/>
            </p:custDataLst>
          </p:nvPr>
        </p:nvCxnSpPr>
        <p:spPr>
          <a:xfrm>
            <a:off x="8589645" y="1147763"/>
            <a:ext cx="100489"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userDrawn="1">
            <p:custDataLst>
              <p:tags r:id="rId7"/>
            </p:custDataLst>
          </p:nvPr>
        </p:nvCxnSpPr>
        <p:spPr>
          <a:xfrm>
            <a:off x="8589645" y="1191578"/>
            <a:ext cx="100489"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userDrawn="1">
            <p:custDataLst>
              <p:tags r:id="rId8"/>
            </p:custDataLst>
          </p:nvPr>
        </p:nvCxnSpPr>
        <p:spPr>
          <a:xfrm>
            <a:off x="8589645" y="1235393"/>
            <a:ext cx="100489"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2" name="署名"/>
          <p:cNvSpPr txBox="1">
            <a:spLocks noGrp="1"/>
          </p:cNvSpPr>
          <p:nvPr>
            <p:ph type="body" idx="8" hasCustomPrompt="1"/>
            <p:custDataLst>
              <p:tags r:id="rId9"/>
            </p:custDataLst>
          </p:nvPr>
        </p:nvSpPr>
        <p:spPr>
          <a:xfrm>
            <a:off x="6255000" y="5676750"/>
            <a:ext cx="2889000" cy="324000"/>
          </a:xfrm>
          <a:prstGeom prst="rect">
            <a:avLst/>
          </a:prstGeom>
          <a:solidFill>
            <a:schemeClr val="accent1"/>
          </a:solidFill>
        </p:spPr>
        <p:txBody>
          <a:bodyPr wrap="square" lIns="0" tIns="0" rIns="0" bIns="0" rtlCol="0" anchor="ctr">
            <a:normAutofit/>
          </a:bodyPr>
          <a:lstStyle>
            <a:lvl1pPr marL="0" marR="0" algn="ctr" defTabSz="914400" rtl="0" eaLnBrk="1" fontAlgn="auto" latinLnBrk="0" hangingPunct="1">
              <a:lnSpc>
                <a:spcPct val="100000"/>
              </a:lnSpc>
              <a:buClrTx/>
              <a:buSzTx/>
              <a:buFontTx/>
              <a:buNone/>
              <a:defRPr kumimoji="0" lang="en-US" sz="1050" b="0" i="0" u="none" strike="noStrike" kern="1200" cap="none" spc="0" normalizeH="0" baseline="0" noProof="1" dirty="0">
                <a:solidFill>
                  <a:schemeClr val="lt1">
                    <a:lumMod val="100000"/>
                  </a:schemeClr>
                </a:solidFill>
                <a:latin typeface="+mn-lt"/>
              </a:defRPr>
            </a:lvl1pPr>
          </a:lstStyle>
          <a:p>
            <a:pPr lvl="0" algn="ctr"/>
            <a:r>
              <a:rPr lang="en-US" dirty="0">
                <a:latin typeface="+mn-lt"/>
                <a:sym typeface="+mn-ea"/>
              </a:rPr>
              <a:t>Click to add text</a:t>
            </a:r>
            <a:endParaRPr lang="en-US" dirty="0">
              <a:sym typeface="+mn-ea"/>
            </a:endParaRPr>
          </a:p>
        </p:txBody>
      </p:sp>
      <p:sp>
        <p:nvSpPr>
          <p:cNvPr id="4" name="日期占位符 3"/>
          <p:cNvSpPr>
            <a:spLocks noGrp="1"/>
          </p:cNvSpPr>
          <p:nvPr>
            <p:ph type="dt" sz="half" idx="10"/>
            <p:custDataLst>
              <p:tags r:id="rId10"/>
            </p:custDataLst>
          </p:nvPr>
        </p:nvSpPr>
        <p:spPr>
          <a:xfrm>
            <a:off x="628650" y="5624513"/>
            <a:ext cx="2057400" cy="273844"/>
          </a:xfrm>
        </p:spPr>
        <p:txBody>
          <a:bodyPr/>
          <a:lstStyle/>
          <a:p>
            <a:r>
              <a:rPr lang="en-US"/>
              <a:t>Date Area</a:t>
            </a:r>
            <a:endParaRPr lang="en-US"/>
          </a:p>
        </p:txBody>
      </p:sp>
      <p:sp>
        <p:nvSpPr>
          <p:cNvPr id="5" name="页脚占位符 4"/>
          <p:cNvSpPr>
            <a:spLocks noGrp="1"/>
          </p:cNvSpPr>
          <p:nvPr>
            <p:ph type="ftr" sz="quarter" idx="11"/>
            <p:custDataLst>
              <p:tags r:id="rId11"/>
            </p:custDataLst>
          </p:nvPr>
        </p:nvSpPr>
        <p:spPr>
          <a:xfrm>
            <a:off x="3028950" y="5624513"/>
            <a:ext cx="3086100" cy="273844"/>
          </a:xfrm>
        </p:spPr>
        <p:txBody>
          <a:bodyPr/>
          <a:lstStyle/>
          <a:p>
            <a:endParaRPr lang="en-US"/>
          </a:p>
        </p:txBody>
      </p:sp>
      <p:sp>
        <p:nvSpPr>
          <p:cNvPr id="6" name="灯片编号占位符 5"/>
          <p:cNvSpPr>
            <a:spLocks noGrp="1"/>
          </p:cNvSpPr>
          <p:nvPr>
            <p:ph type="sldNum" sz="quarter" idx="12"/>
            <p:custDataLst>
              <p:tags r:id="rId12"/>
            </p:custDataLst>
          </p:nvPr>
        </p:nvSpPr>
        <p:spPr>
          <a:xfrm>
            <a:off x="6457950" y="5624513"/>
            <a:ext cx="2057400" cy="273844"/>
          </a:xfrm>
        </p:spPr>
        <p:txBody>
          <a:bodyPr/>
          <a:lstStyle/>
          <a:p>
            <a:fld id="{B68A7C1E-2A5F-40B7-A582-9DDDC615245A}" type="slidenum">
              <a:rPr lang="en-US" smtClean="0"/>
            </a:fld>
            <a:endParaRPr lang="en-US" dirty="0"/>
          </a:p>
        </p:txBody>
      </p:sp>
      <p:pic>
        <p:nvPicPr>
          <p:cNvPr id="3" name="图片 2" descr="图片1"/>
          <p:cNvPicPr>
            <a:picLocks noChangeAspect="1"/>
          </p:cNvPicPr>
          <p:nvPr userDrawn="1">
            <p:custDataLst>
              <p:tags r:id="rId13"/>
            </p:custDataLst>
          </p:nvPr>
        </p:nvPicPr>
        <p:blipFill>
          <a:blip r:embed="rId14">
            <a:duotone>
              <a:prstClr val="black"/>
              <a:schemeClr val="accent1">
                <a:lumMod val="20000"/>
                <a:lumOff val="80000"/>
                <a:tint val="45000"/>
                <a:satMod val="400000"/>
              </a:schemeClr>
            </a:duotone>
          </a:blip>
          <a:stretch>
            <a:fillRect/>
          </a:stretch>
        </p:blipFill>
        <p:spPr>
          <a:xfrm>
            <a:off x="1171575" y="3484245"/>
            <a:ext cx="6858953" cy="1337310"/>
          </a:xfrm>
          <a:prstGeom prst="rect">
            <a:avLst/>
          </a:prstGeom>
        </p:spPr>
      </p:pic>
      <p:sp>
        <p:nvSpPr>
          <p:cNvPr id="16" name="任意多边形: 形状 38"/>
          <p:cNvSpPr/>
          <p:nvPr userDrawn="1">
            <p:custDataLst>
              <p:tags r:id="rId15"/>
            </p:custDataLst>
          </p:nvPr>
        </p:nvSpPr>
        <p:spPr>
          <a:xfrm>
            <a:off x="2473586" y="3837039"/>
            <a:ext cx="2028546" cy="136996"/>
          </a:xfrm>
          <a:custGeom>
            <a:avLst/>
            <a:gdLst>
              <a:gd name="connsiteX0" fmla="*/ 2703247 w 2704728"/>
              <a:gd name="connsiteY0" fmla="*/ -67 h 182661"/>
              <a:gd name="connsiteX1" fmla="*/ 2673799 w 2704728"/>
              <a:gd name="connsiteY1" fmla="*/ 94210 h 182661"/>
              <a:gd name="connsiteX2" fmla="*/ -70 w 2704728"/>
              <a:gd name="connsiteY2" fmla="*/ 182594 h 182661"/>
              <a:gd name="connsiteX3" fmla="*/ -70 w 2704728"/>
              <a:gd name="connsiteY3" fmla="*/ 76533 h 182661"/>
              <a:gd name="connsiteX4" fmla="*/ 1242631 w 2704728"/>
              <a:gd name="connsiteY4" fmla="*/ 23502 h 182661"/>
              <a:gd name="connsiteX5" fmla="*/ 2703247 w 2704728"/>
              <a:gd name="connsiteY5" fmla="*/ -67 h 182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04728" h="182661">
                <a:moveTo>
                  <a:pt x="2703247" y="-67"/>
                </a:moveTo>
                <a:cubicBezTo>
                  <a:pt x="2703247" y="-67"/>
                  <a:pt x="2714438" y="66286"/>
                  <a:pt x="2673799" y="94210"/>
                </a:cubicBezTo>
                <a:cubicBezTo>
                  <a:pt x="2673799" y="94210"/>
                  <a:pt x="415263" y="136723"/>
                  <a:pt x="-70" y="182594"/>
                </a:cubicBezTo>
                <a:lnTo>
                  <a:pt x="-70" y="76533"/>
                </a:lnTo>
                <a:cubicBezTo>
                  <a:pt x="-70" y="76533"/>
                  <a:pt x="967076" y="29395"/>
                  <a:pt x="1242631" y="23502"/>
                </a:cubicBezTo>
                <a:cubicBezTo>
                  <a:pt x="1470446" y="18647"/>
                  <a:pt x="2703247" y="-67"/>
                  <a:pt x="2703247" y="-67"/>
                </a:cubicBezTo>
                <a:close/>
              </a:path>
            </a:pathLst>
          </a:custGeom>
          <a:solidFill>
            <a:schemeClr val="accent1"/>
          </a:solidFill>
          <a:ln w="5889" cap="flat">
            <a:noFill/>
            <a:prstDash val="solid"/>
            <a:miter/>
          </a:ln>
          <a:effectLst>
            <a:outerShdw blurRad="304800" dist="25400" dir="8100000" sx="120000" sy="120000" algn="ctr" rotWithShape="0">
              <a:schemeClr val="accent2">
                <a:alpha val="55000"/>
              </a:schemeClr>
            </a:outerShdw>
          </a:effectLst>
        </p:spPr>
        <p:txBody>
          <a:bodyPr rot="0" spcFirstLastPara="0" vertOverflow="overflow" horzOverflow="overflow" vert="horz" wrap="square" lIns="68580" tIns="34290" rIns="68580" bIns="34290" numCol="1" spcCol="0" rtlCol="0" fromWordArt="0" anchor="ctr" anchorCtr="0" forceAA="0" compatLnSpc="1">
            <a:noAutofit/>
          </a:bodyPr>
          <a:lstStyle/>
          <a:p>
            <a:pPr lvl="0"/>
            <a:endParaRPr lang="en-US" sz="1350"/>
          </a:p>
        </p:txBody>
      </p:sp>
      <p:sp>
        <p:nvSpPr>
          <p:cNvPr id="18" name="任意多边形: 形状 39"/>
          <p:cNvSpPr/>
          <p:nvPr userDrawn="1">
            <p:custDataLst>
              <p:tags r:id="rId16"/>
            </p:custDataLst>
          </p:nvPr>
        </p:nvSpPr>
        <p:spPr>
          <a:xfrm>
            <a:off x="1512433" y="3894489"/>
            <a:ext cx="943484" cy="514052"/>
          </a:xfrm>
          <a:custGeom>
            <a:avLst/>
            <a:gdLst>
              <a:gd name="connsiteX0" fmla="*/ 1257908 w 1257978"/>
              <a:gd name="connsiteY0" fmla="*/ -67 h 685403"/>
              <a:gd name="connsiteX1" fmla="*/ 1257908 w 1257978"/>
              <a:gd name="connsiteY1" fmla="*/ 105994 h 685403"/>
              <a:gd name="connsiteX2" fmla="*/ 138888 w 1257978"/>
              <a:gd name="connsiteY2" fmla="*/ 371148 h 685403"/>
              <a:gd name="connsiteX3" fmla="*/ 333244 w 1257978"/>
              <a:gd name="connsiteY3" fmla="*/ 595056 h 685403"/>
              <a:gd name="connsiteX4" fmla="*/ 1081221 w 1257978"/>
              <a:gd name="connsiteY4" fmla="*/ 583271 h 685403"/>
              <a:gd name="connsiteX5" fmla="*/ 951650 w 1257978"/>
              <a:gd name="connsiteY5" fmla="*/ 665764 h 685403"/>
              <a:gd name="connsiteX6" fmla="*/ 97661 w 1257978"/>
              <a:gd name="connsiteY6" fmla="*/ 642194 h 685403"/>
              <a:gd name="connsiteX7" fmla="*/ 156557 w 1257978"/>
              <a:gd name="connsiteY7" fmla="*/ 253302 h 685403"/>
              <a:gd name="connsiteX8" fmla="*/ 1257908 w 1257978"/>
              <a:gd name="connsiteY8" fmla="*/ -67 h 685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57978" h="685403">
                <a:moveTo>
                  <a:pt x="1257908" y="-67"/>
                </a:moveTo>
                <a:lnTo>
                  <a:pt x="1257908" y="105994"/>
                </a:lnTo>
                <a:cubicBezTo>
                  <a:pt x="1257908" y="105994"/>
                  <a:pt x="306234" y="180727"/>
                  <a:pt x="138888" y="371148"/>
                </a:cubicBezTo>
                <a:cubicBezTo>
                  <a:pt x="-2851" y="532432"/>
                  <a:pt x="197890" y="597030"/>
                  <a:pt x="333244" y="595056"/>
                </a:cubicBezTo>
                <a:cubicBezTo>
                  <a:pt x="404314" y="594019"/>
                  <a:pt x="1081221" y="583271"/>
                  <a:pt x="1081221" y="583271"/>
                </a:cubicBezTo>
                <a:lnTo>
                  <a:pt x="951650" y="665764"/>
                </a:lnTo>
                <a:cubicBezTo>
                  <a:pt x="951650" y="665764"/>
                  <a:pt x="261980" y="722777"/>
                  <a:pt x="97661" y="642194"/>
                </a:cubicBezTo>
                <a:cubicBezTo>
                  <a:pt x="-34236" y="577514"/>
                  <a:pt x="-49255" y="402719"/>
                  <a:pt x="156557" y="253302"/>
                </a:cubicBezTo>
                <a:cubicBezTo>
                  <a:pt x="393194" y="81506"/>
                  <a:pt x="916719" y="17021"/>
                  <a:pt x="1257908" y="-67"/>
                </a:cubicBezTo>
                <a:close/>
              </a:path>
            </a:pathLst>
          </a:custGeom>
          <a:solidFill>
            <a:schemeClr val="accent1"/>
          </a:solidFill>
          <a:ln w="5889" cap="flat">
            <a:noFill/>
            <a:prstDash val="solid"/>
            <a:miter/>
          </a:ln>
          <a:effectLst>
            <a:outerShdw blurRad="304800" dist="25400" dir="8100000" sx="120000" sy="120000" algn="ctr" rotWithShape="0">
              <a:schemeClr val="accent2">
                <a:alpha val="55000"/>
              </a:schemeClr>
            </a:outerShdw>
          </a:effectLst>
        </p:spPr>
        <p:txBody>
          <a:bodyPr rot="0" spcFirstLastPara="0" vertOverflow="overflow" horzOverflow="overflow" vert="horz" wrap="square" lIns="68580" tIns="34290" rIns="68580" bIns="34290" numCol="1" spcCol="0" rtlCol="0" fromWordArt="0" anchor="ctr" anchorCtr="0" forceAA="0" compatLnSpc="1">
            <a:noAutofit/>
          </a:bodyPr>
          <a:lstStyle/>
          <a:p>
            <a:pPr lvl="0"/>
            <a:endParaRPr lang="en-US" sz="1350"/>
          </a:p>
        </p:txBody>
      </p:sp>
      <p:sp>
        <p:nvSpPr>
          <p:cNvPr id="20" name="任意多边形: 形状 40"/>
          <p:cNvSpPr/>
          <p:nvPr userDrawn="1">
            <p:custDataLst>
              <p:tags r:id="rId17"/>
            </p:custDataLst>
          </p:nvPr>
        </p:nvSpPr>
        <p:spPr>
          <a:xfrm>
            <a:off x="1815425" y="3991712"/>
            <a:ext cx="1263314" cy="333464"/>
          </a:xfrm>
          <a:custGeom>
            <a:avLst/>
            <a:gdLst>
              <a:gd name="connsiteX0" fmla="*/ 1684350 w 1684419"/>
              <a:gd name="connsiteY0" fmla="*/ -67 h 444618"/>
              <a:gd name="connsiteX1" fmla="*/ 1366313 w 1684419"/>
              <a:gd name="connsiteY1" fmla="*/ 394717 h 444618"/>
              <a:gd name="connsiteX2" fmla="*/ 1113061 w 1684419"/>
              <a:gd name="connsiteY2" fmla="*/ 441856 h 444618"/>
              <a:gd name="connsiteX3" fmla="*/ 1354533 w 1684419"/>
              <a:gd name="connsiteY3" fmla="*/ 259194 h 444618"/>
              <a:gd name="connsiteX4" fmla="*/ 1431098 w 1684419"/>
              <a:gd name="connsiteY4" fmla="*/ 164918 h 444618"/>
              <a:gd name="connsiteX5" fmla="*/ 930484 w 1684419"/>
              <a:gd name="connsiteY5" fmla="*/ 182594 h 444618"/>
              <a:gd name="connsiteX6" fmla="*/ 930484 w 1684419"/>
              <a:gd name="connsiteY6" fmla="*/ 153133 h 444618"/>
              <a:gd name="connsiteX7" fmla="*/ 906925 w 1684419"/>
              <a:gd name="connsiteY7" fmla="*/ 153133 h 444618"/>
              <a:gd name="connsiteX8" fmla="*/ 901036 w 1684419"/>
              <a:gd name="connsiteY8" fmla="*/ 135456 h 444618"/>
              <a:gd name="connsiteX9" fmla="*/ 895146 w 1684419"/>
              <a:gd name="connsiteY9" fmla="*/ 129564 h 444618"/>
              <a:gd name="connsiteX10" fmla="*/ 889257 w 1684419"/>
              <a:gd name="connsiteY10" fmla="*/ 153133 h 444618"/>
              <a:gd name="connsiteX11" fmla="*/ 871588 w 1684419"/>
              <a:gd name="connsiteY11" fmla="*/ 153133 h 444618"/>
              <a:gd name="connsiteX12" fmla="*/ 871588 w 1684419"/>
              <a:gd name="connsiteY12" fmla="*/ 129564 h 444618"/>
              <a:gd name="connsiteX13" fmla="*/ 865698 w 1684419"/>
              <a:gd name="connsiteY13" fmla="*/ 129564 h 444618"/>
              <a:gd name="connsiteX14" fmla="*/ 859809 w 1684419"/>
              <a:gd name="connsiteY14" fmla="*/ 182594 h 444618"/>
              <a:gd name="connsiteX15" fmla="*/ -70 w 1684419"/>
              <a:gd name="connsiteY15" fmla="*/ 229733 h 444618"/>
              <a:gd name="connsiteX16" fmla="*/ 859809 w 1684419"/>
              <a:gd name="connsiteY16" fmla="*/ 52964 h 444618"/>
              <a:gd name="connsiteX17" fmla="*/ 865698 w 1684419"/>
              <a:gd name="connsiteY17" fmla="*/ 111887 h 444618"/>
              <a:gd name="connsiteX18" fmla="*/ 871588 w 1684419"/>
              <a:gd name="connsiteY18" fmla="*/ 111887 h 444618"/>
              <a:gd name="connsiteX19" fmla="*/ 877477 w 1684419"/>
              <a:gd name="connsiteY19" fmla="*/ 70641 h 444618"/>
              <a:gd name="connsiteX20" fmla="*/ 889257 w 1684419"/>
              <a:gd name="connsiteY20" fmla="*/ 70641 h 444618"/>
              <a:gd name="connsiteX21" fmla="*/ 895146 w 1684419"/>
              <a:gd name="connsiteY21" fmla="*/ 47071 h 444618"/>
              <a:gd name="connsiteX22" fmla="*/ 1684350 w 1684419"/>
              <a:gd name="connsiteY22" fmla="*/ -67 h 444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684419" h="444618">
                <a:moveTo>
                  <a:pt x="1684350" y="-67"/>
                </a:moveTo>
                <a:cubicBezTo>
                  <a:pt x="1684350" y="-67"/>
                  <a:pt x="1589257" y="327934"/>
                  <a:pt x="1366313" y="394717"/>
                </a:cubicBezTo>
                <a:cubicBezTo>
                  <a:pt x="1143368" y="461501"/>
                  <a:pt x="1113061" y="441856"/>
                  <a:pt x="1113061" y="441856"/>
                </a:cubicBezTo>
                <a:cubicBezTo>
                  <a:pt x="1113061" y="441856"/>
                  <a:pt x="1307729" y="326862"/>
                  <a:pt x="1354533" y="259194"/>
                </a:cubicBezTo>
                <a:cubicBezTo>
                  <a:pt x="1401338" y="191527"/>
                  <a:pt x="1431098" y="164918"/>
                  <a:pt x="1431098" y="164918"/>
                </a:cubicBezTo>
                <a:lnTo>
                  <a:pt x="930484" y="182594"/>
                </a:lnTo>
                <a:lnTo>
                  <a:pt x="930484" y="153133"/>
                </a:lnTo>
                <a:lnTo>
                  <a:pt x="906925" y="153133"/>
                </a:lnTo>
                <a:lnTo>
                  <a:pt x="901036" y="135456"/>
                </a:lnTo>
                <a:lnTo>
                  <a:pt x="895146" y="129564"/>
                </a:lnTo>
                <a:lnTo>
                  <a:pt x="889257" y="153133"/>
                </a:lnTo>
                <a:lnTo>
                  <a:pt x="871588" y="153133"/>
                </a:lnTo>
                <a:lnTo>
                  <a:pt x="871588" y="129564"/>
                </a:lnTo>
                <a:lnTo>
                  <a:pt x="865698" y="129564"/>
                </a:lnTo>
                <a:lnTo>
                  <a:pt x="859809" y="182594"/>
                </a:lnTo>
                <a:cubicBezTo>
                  <a:pt x="859809" y="182594"/>
                  <a:pt x="188473" y="204879"/>
                  <a:pt x="-70" y="229733"/>
                </a:cubicBezTo>
                <a:cubicBezTo>
                  <a:pt x="-70" y="229733"/>
                  <a:pt x="475926" y="49906"/>
                  <a:pt x="859809" y="52964"/>
                </a:cubicBezTo>
                <a:lnTo>
                  <a:pt x="865698" y="111887"/>
                </a:lnTo>
                <a:lnTo>
                  <a:pt x="871588" y="111887"/>
                </a:lnTo>
                <a:lnTo>
                  <a:pt x="877477" y="70641"/>
                </a:lnTo>
                <a:lnTo>
                  <a:pt x="889257" y="70641"/>
                </a:lnTo>
                <a:lnTo>
                  <a:pt x="895146" y="47071"/>
                </a:lnTo>
                <a:lnTo>
                  <a:pt x="1684350" y="-67"/>
                </a:lnTo>
                <a:close/>
              </a:path>
            </a:pathLst>
          </a:custGeom>
          <a:solidFill>
            <a:schemeClr val="accent1"/>
          </a:solidFill>
          <a:ln w="5889" cap="flat">
            <a:noFill/>
            <a:prstDash val="solid"/>
            <a:miter/>
          </a:ln>
          <a:effectLst>
            <a:outerShdw blurRad="304800" dist="25400" dir="8100000" sx="120000" sy="120000" algn="ctr" rotWithShape="0">
              <a:schemeClr val="accent2">
                <a:alpha val="55000"/>
              </a:schemeClr>
            </a:outerShdw>
          </a:effectLst>
        </p:spPr>
        <p:txBody>
          <a:bodyPr rot="0" spcFirstLastPara="0" vertOverflow="overflow" horzOverflow="overflow" vert="horz" wrap="square" lIns="68580" tIns="34290" rIns="68580" bIns="34290" numCol="1" spcCol="0" rtlCol="0" fromWordArt="0" anchor="ctr" anchorCtr="0" forceAA="0" compatLnSpc="1">
            <a:noAutofit/>
          </a:bodyPr>
          <a:lstStyle/>
          <a:p>
            <a:pPr lvl="0"/>
            <a:endParaRPr lang="en-US" sz="1350"/>
          </a:p>
        </p:txBody>
      </p:sp>
      <p:sp>
        <p:nvSpPr>
          <p:cNvPr id="23" name="任意多边形: 形状 42"/>
          <p:cNvSpPr/>
          <p:nvPr userDrawn="1">
            <p:custDataLst>
              <p:tags r:id="rId18"/>
            </p:custDataLst>
          </p:nvPr>
        </p:nvSpPr>
        <p:spPr>
          <a:xfrm flipH="1">
            <a:off x="4566285" y="3837039"/>
            <a:ext cx="2028546" cy="136996"/>
          </a:xfrm>
          <a:custGeom>
            <a:avLst/>
            <a:gdLst>
              <a:gd name="connsiteX0" fmla="*/ 2703247 w 2704728"/>
              <a:gd name="connsiteY0" fmla="*/ -67 h 182661"/>
              <a:gd name="connsiteX1" fmla="*/ 2673799 w 2704728"/>
              <a:gd name="connsiteY1" fmla="*/ 94210 h 182661"/>
              <a:gd name="connsiteX2" fmla="*/ -70 w 2704728"/>
              <a:gd name="connsiteY2" fmla="*/ 182594 h 182661"/>
              <a:gd name="connsiteX3" fmla="*/ -70 w 2704728"/>
              <a:gd name="connsiteY3" fmla="*/ 76533 h 182661"/>
              <a:gd name="connsiteX4" fmla="*/ 1242631 w 2704728"/>
              <a:gd name="connsiteY4" fmla="*/ 23502 h 182661"/>
              <a:gd name="connsiteX5" fmla="*/ 2703247 w 2704728"/>
              <a:gd name="connsiteY5" fmla="*/ -67 h 182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04728" h="182661">
                <a:moveTo>
                  <a:pt x="2703247" y="-67"/>
                </a:moveTo>
                <a:cubicBezTo>
                  <a:pt x="2703247" y="-67"/>
                  <a:pt x="2714438" y="66286"/>
                  <a:pt x="2673799" y="94210"/>
                </a:cubicBezTo>
                <a:cubicBezTo>
                  <a:pt x="2673799" y="94210"/>
                  <a:pt x="415263" y="136723"/>
                  <a:pt x="-70" y="182594"/>
                </a:cubicBezTo>
                <a:lnTo>
                  <a:pt x="-70" y="76533"/>
                </a:lnTo>
                <a:cubicBezTo>
                  <a:pt x="-70" y="76533"/>
                  <a:pt x="967076" y="29395"/>
                  <a:pt x="1242631" y="23502"/>
                </a:cubicBezTo>
                <a:cubicBezTo>
                  <a:pt x="1470446" y="18647"/>
                  <a:pt x="2703247" y="-67"/>
                  <a:pt x="2703247" y="-67"/>
                </a:cubicBezTo>
                <a:close/>
              </a:path>
            </a:pathLst>
          </a:custGeom>
          <a:solidFill>
            <a:schemeClr val="accent1"/>
          </a:solidFill>
          <a:ln w="5889" cap="flat">
            <a:noFill/>
            <a:prstDash val="solid"/>
            <a:miter/>
          </a:ln>
          <a:effectLst>
            <a:outerShdw blurRad="304800" dist="25400" dir="8100000" sx="120000" sy="120000" algn="ctr" rotWithShape="0">
              <a:schemeClr val="accent2">
                <a:alpha val="55000"/>
              </a:schemeClr>
            </a:outerShdw>
          </a:effectLst>
        </p:spPr>
        <p:txBody>
          <a:bodyPr rot="0" spcFirstLastPara="0" vertOverflow="overflow" horzOverflow="overflow" vert="horz" wrap="square" lIns="68580" tIns="34290" rIns="68580" bIns="34290" numCol="1" spcCol="0" rtlCol="0" fromWordArt="0" anchor="ctr" anchorCtr="0" forceAA="0" compatLnSpc="1">
            <a:noAutofit/>
          </a:bodyPr>
          <a:lstStyle/>
          <a:p>
            <a:pPr lvl="0"/>
            <a:endParaRPr lang="en-US" sz="1350"/>
          </a:p>
        </p:txBody>
      </p:sp>
      <p:sp>
        <p:nvSpPr>
          <p:cNvPr id="24" name="任意多边形: 形状 43"/>
          <p:cNvSpPr/>
          <p:nvPr userDrawn="1">
            <p:custDataLst>
              <p:tags r:id="rId19"/>
            </p:custDataLst>
          </p:nvPr>
        </p:nvSpPr>
        <p:spPr>
          <a:xfrm flipH="1">
            <a:off x="6612500" y="3894489"/>
            <a:ext cx="943484" cy="514052"/>
          </a:xfrm>
          <a:custGeom>
            <a:avLst/>
            <a:gdLst>
              <a:gd name="connsiteX0" fmla="*/ 1257908 w 1257978"/>
              <a:gd name="connsiteY0" fmla="*/ -67 h 685403"/>
              <a:gd name="connsiteX1" fmla="*/ 1257908 w 1257978"/>
              <a:gd name="connsiteY1" fmla="*/ 105994 h 685403"/>
              <a:gd name="connsiteX2" fmla="*/ 138888 w 1257978"/>
              <a:gd name="connsiteY2" fmla="*/ 371148 h 685403"/>
              <a:gd name="connsiteX3" fmla="*/ 333244 w 1257978"/>
              <a:gd name="connsiteY3" fmla="*/ 595056 h 685403"/>
              <a:gd name="connsiteX4" fmla="*/ 1081221 w 1257978"/>
              <a:gd name="connsiteY4" fmla="*/ 583271 h 685403"/>
              <a:gd name="connsiteX5" fmla="*/ 951650 w 1257978"/>
              <a:gd name="connsiteY5" fmla="*/ 665764 h 685403"/>
              <a:gd name="connsiteX6" fmla="*/ 97661 w 1257978"/>
              <a:gd name="connsiteY6" fmla="*/ 642194 h 685403"/>
              <a:gd name="connsiteX7" fmla="*/ 156557 w 1257978"/>
              <a:gd name="connsiteY7" fmla="*/ 253302 h 685403"/>
              <a:gd name="connsiteX8" fmla="*/ 1257908 w 1257978"/>
              <a:gd name="connsiteY8" fmla="*/ -67 h 685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57978" h="685403">
                <a:moveTo>
                  <a:pt x="1257908" y="-67"/>
                </a:moveTo>
                <a:lnTo>
                  <a:pt x="1257908" y="105994"/>
                </a:lnTo>
                <a:cubicBezTo>
                  <a:pt x="1257908" y="105994"/>
                  <a:pt x="306234" y="180727"/>
                  <a:pt x="138888" y="371148"/>
                </a:cubicBezTo>
                <a:cubicBezTo>
                  <a:pt x="-2851" y="532432"/>
                  <a:pt x="197890" y="597030"/>
                  <a:pt x="333244" y="595056"/>
                </a:cubicBezTo>
                <a:cubicBezTo>
                  <a:pt x="404314" y="594019"/>
                  <a:pt x="1081221" y="583271"/>
                  <a:pt x="1081221" y="583271"/>
                </a:cubicBezTo>
                <a:lnTo>
                  <a:pt x="951650" y="665764"/>
                </a:lnTo>
                <a:cubicBezTo>
                  <a:pt x="951650" y="665764"/>
                  <a:pt x="261980" y="722777"/>
                  <a:pt x="97661" y="642194"/>
                </a:cubicBezTo>
                <a:cubicBezTo>
                  <a:pt x="-34236" y="577514"/>
                  <a:pt x="-49255" y="402719"/>
                  <a:pt x="156557" y="253302"/>
                </a:cubicBezTo>
                <a:cubicBezTo>
                  <a:pt x="393194" y="81506"/>
                  <a:pt x="916719" y="17021"/>
                  <a:pt x="1257908" y="-67"/>
                </a:cubicBezTo>
                <a:close/>
              </a:path>
            </a:pathLst>
          </a:custGeom>
          <a:solidFill>
            <a:schemeClr val="accent1"/>
          </a:solidFill>
          <a:ln w="5889" cap="flat">
            <a:noFill/>
            <a:prstDash val="solid"/>
            <a:miter/>
          </a:ln>
          <a:effectLst>
            <a:outerShdw blurRad="304800" dist="25400" dir="8100000" sx="120000" sy="120000" algn="ctr" rotWithShape="0">
              <a:schemeClr val="accent2">
                <a:alpha val="55000"/>
              </a:schemeClr>
            </a:outerShdw>
          </a:effectLst>
        </p:spPr>
        <p:txBody>
          <a:bodyPr rot="0" spcFirstLastPara="0" vertOverflow="overflow" horzOverflow="overflow" vert="horz" wrap="square" lIns="68580" tIns="34290" rIns="68580" bIns="34290" numCol="1" spcCol="0" rtlCol="0" fromWordArt="0" anchor="ctr" anchorCtr="0" forceAA="0" compatLnSpc="1">
            <a:noAutofit/>
          </a:bodyPr>
          <a:lstStyle/>
          <a:p>
            <a:pPr lvl="0"/>
            <a:endParaRPr lang="en-US" sz="1350"/>
          </a:p>
        </p:txBody>
      </p:sp>
      <p:sp>
        <p:nvSpPr>
          <p:cNvPr id="30" name="任意多边形: 形状 44"/>
          <p:cNvSpPr/>
          <p:nvPr userDrawn="1">
            <p:custDataLst>
              <p:tags r:id="rId20"/>
            </p:custDataLst>
          </p:nvPr>
        </p:nvSpPr>
        <p:spPr>
          <a:xfrm flipH="1">
            <a:off x="5989678" y="3991712"/>
            <a:ext cx="1263314" cy="333464"/>
          </a:xfrm>
          <a:custGeom>
            <a:avLst/>
            <a:gdLst>
              <a:gd name="connsiteX0" fmla="*/ 1684350 w 1684419"/>
              <a:gd name="connsiteY0" fmla="*/ -67 h 444618"/>
              <a:gd name="connsiteX1" fmla="*/ 1366313 w 1684419"/>
              <a:gd name="connsiteY1" fmla="*/ 394717 h 444618"/>
              <a:gd name="connsiteX2" fmla="*/ 1113061 w 1684419"/>
              <a:gd name="connsiteY2" fmla="*/ 441856 h 444618"/>
              <a:gd name="connsiteX3" fmla="*/ 1354533 w 1684419"/>
              <a:gd name="connsiteY3" fmla="*/ 259194 h 444618"/>
              <a:gd name="connsiteX4" fmla="*/ 1431098 w 1684419"/>
              <a:gd name="connsiteY4" fmla="*/ 164918 h 444618"/>
              <a:gd name="connsiteX5" fmla="*/ 930484 w 1684419"/>
              <a:gd name="connsiteY5" fmla="*/ 182594 h 444618"/>
              <a:gd name="connsiteX6" fmla="*/ 930484 w 1684419"/>
              <a:gd name="connsiteY6" fmla="*/ 153133 h 444618"/>
              <a:gd name="connsiteX7" fmla="*/ 906925 w 1684419"/>
              <a:gd name="connsiteY7" fmla="*/ 153133 h 444618"/>
              <a:gd name="connsiteX8" fmla="*/ 901036 w 1684419"/>
              <a:gd name="connsiteY8" fmla="*/ 135456 h 444618"/>
              <a:gd name="connsiteX9" fmla="*/ 895146 w 1684419"/>
              <a:gd name="connsiteY9" fmla="*/ 129564 h 444618"/>
              <a:gd name="connsiteX10" fmla="*/ 889257 w 1684419"/>
              <a:gd name="connsiteY10" fmla="*/ 153133 h 444618"/>
              <a:gd name="connsiteX11" fmla="*/ 871588 w 1684419"/>
              <a:gd name="connsiteY11" fmla="*/ 153133 h 444618"/>
              <a:gd name="connsiteX12" fmla="*/ 871588 w 1684419"/>
              <a:gd name="connsiteY12" fmla="*/ 129564 h 444618"/>
              <a:gd name="connsiteX13" fmla="*/ 865698 w 1684419"/>
              <a:gd name="connsiteY13" fmla="*/ 129564 h 444618"/>
              <a:gd name="connsiteX14" fmla="*/ 859809 w 1684419"/>
              <a:gd name="connsiteY14" fmla="*/ 182594 h 444618"/>
              <a:gd name="connsiteX15" fmla="*/ -70 w 1684419"/>
              <a:gd name="connsiteY15" fmla="*/ 229733 h 444618"/>
              <a:gd name="connsiteX16" fmla="*/ 859809 w 1684419"/>
              <a:gd name="connsiteY16" fmla="*/ 52964 h 444618"/>
              <a:gd name="connsiteX17" fmla="*/ 865698 w 1684419"/>
              <a:gd name="connsiteY17" fmla="*/ 111887 h 444618"/>
              <a:gd name="connsiteX18" fmla="*/ 871588 w 1684419"/>
              <a:gd name="connsiteY18" fmla="*/ 111887 h 444618"/>
              <a:gd name="connsiteX19" fmla="*/ 877477 w 1684419"/>
              <a:gd name="connsiteY19" fmla="*/ 70641 h 444618"/>
              <a:gd name="connsiteX20" fmla="*/ 889257 w 1684419"/>
              <a:gd name="connsiteY20" fmla="*/ 70641 h 444618"/>
              <a:gd name="connsiteX21" fmla="*/ 895146 w 1684419"/>
              <a:gd name="connsiteY21" fmla="*/ 47071 h 444618"/>
              <a:gd name="connsiteX22" fmla="*/ 1684350 w 1684419"/>
              <a:gd name="connsiteY22" fmla="*/ -67 h 444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684419" h="444618">
                <a:moveTo>
                  <a:pt x="1684350" y="-67"/>
                </a:moveTo>
                <a:cubicBezTo>
                  <a:pt x="1684350" y="-67"/>
                  <a:pt x="1589257" y="327934"/>
                  <a:pt x="1366313" y="394717"/>
                </a:cubicBezTo>
                <a:cubicBezTo>
                  <a:pt x="1143368" y="461501"/>
                  <a:pt x="1113061" y="441856"/>
                  <a:pt x="1113061" y="441856"/>
                </a:cubicBezTo>
                <a:cubicBezTo>
                  <a:pt x="1113061" y="441856"/>
                  <a:pt x="1307729" y="326862"/>
                  <a:pt x="1354533" y="259194"/>
                </a:cubicBezTo>
                <a:cubicBezTo>
                  <a:pt x="1401338" y="191527"/>
                  <a:pt x="1431098" y="164918"/>
                  <a:pt x="1431098" y="164918"/>
                </a:cubicBezTo>
                <a:lnTo>
                  <a:pt x="930484" y="182594"/>
                </a:lnTo>
                <a:lnTo>
                  <a:pt x="930484" y="153133"/>
                </a:lnTo>
                <a:lnTo>
                  <a:pt x="906925" y="153133"/>
                </a:lnTo>
                <a:lnTo>
                  <a:pt x="901036" y="135456"/>
                </a:lnTo>
                <a:lnTo>
                  <a:pt x="895146" y="129564"/>
                </a:lnTo>
                <a:lnTo>
                  <a:pt x="889257" y="153133"/>
                </a:lnTo>
                <a:lnTo>
                  <a:pt x="871588" y="153133"/>
                </a:lnTo>
                <a:lnTo>
                  <a:pt x="871588" y="129564"/>
                </a:lnTo>
                <a:lnTo>
                  <a:pt x="865698" y="129564"/>
                </a:lnTo>
                <a:lnTo>
                  <a:pt x="859809" y="182594"/>
                </a:lnTo>
                <a:cubicBezTo>
                  <a:pt x="859809" y="182594"/>
                  <a:pt x="188473" y="204879"/>
                  <a:pt x="-70" y="229733"/>
                </a:cubicBezTo>
                <a:cubicBezTo>
                  <a:pt x="-70" y="229733"/>
                  <a:pt x="475926" y="49906"/>
                  <a:pt x="859809" y="52964"/>
                </a:cubicBezTo>
                <a:lnTo>
                  <a:pt x="865698" y="111887"/>
                </a:lnTo>
                <a:lnTo>
                  <a:pt x="871588" y="111887"/>
                </a:lnTo>
                <a:lnTo>
                  <a:pt x="877477" y="70641"/>
                </a:lnTo>
                <a:lnTo>
                  <a:pt x="889257" y="70641"/>
                </a:lnTo>
                <a:lnTo>
                  <a:pt x="895146" y="47071"/>
                </a:lnTo>
                <a:lnTo>
                  <a:pt x="1684350" y="-67"/>
                </a:lnTo>
                <a:close/>
              </a:path>
            </a:pathLst>
          </a:custGeom>
          <a:solidFill>
            <a:schemeClr val="accent1"/>
          </a:solidFill>
          <a:ln w="5889" cap="flat">
            <a:noFill/>
            <a:prstDash val="solid"/>
            <a:miter/>
          </a:ln>
          <a:effectLst>
            <a:outerShdw blurRad="304800" dist="25400" dir="8100000" sx="120000" sy="120000" algn="ctr" rotWithShape="0">
              <a:schemeClr val="accent2">
                <a:alpha val="55000"/>
              </a:schemeClr>
            </a:outerShdw>
          </a:effectLst>
        </p:spPr>
        <p:txBody>
          <a:bodyPr rot="0" spcFirstLastPara="0" vertOverflow="overflow" horzOverflow="overflow" vert="horz" wrap="square" lIns="68580" tIns="34290" rIns="68580" bIns="34290" numCol="1" spcCol="0" rtlCol="0" fromWordArt="0" anchor="ctr" anchorCtr="0" forceAA="0" compatLnSpc="1">
            <a:noAutofit/>
          </a:bodyPr>
          <a:lstStyle/>
          <a:p>
            <a:pPr lvl="0"/>
            <a:endParaRPr lang="en-US" sz="1350"/>
          </a:p>
        </p:txBody>
      </p:sp>
      <p:sp>
        <p:nvSpPr>
          <p:cNvPr id="31" name="任意多边形 12"/>
          <p:cNvSpPr/>
          <p:nvPr userDrawn="1">
            <p:custDataLst>
              <p:tags r:id="rId21"/>
            </p:custDataLst>
          </p:nvPr>
        </p:nvSpPr>
        <p:spPr>
          <a:xfrm>
            <a:off x="2475071" y="3871436"/>
            <a:ext cx="2010251" cy="66675"/>
          </a:xfrm>
          <a:custGeom>
            <a:avLst/>
            <a:gdLst>
              <a:gd name="connsiteX0" fmla="*/ 4221 w 4221"/>
              <a:gd name="connsiteY0" fmla="*/ 0 h 140"/>
              <a:gd name="connsiteX1" fmla="*/ 0 w 4221"/>
              <a:gd name="connsiteY1" fmla="*/ 140 h 140"/>
            </a:gdLst>
            <a:ahLst/>
            <a:cxnLst>
              <a:cxn ang="0">
                <a:pos x="connsiteX0" y="connsiteY0"/>
              </a:cxn>
              <a:cxn ang="0">
                <a:pos x="connsiteX1" y="connsiteY1"/>
              </a:cxn>
            </a:cxnLst>
            <a:rect l="l" t="t" r="r" b="b"/>
            <a:pathLst>
              <a:path w="4221" h="140">
                <a:moveTo>
                  <a:pt x="4221" y="0"/>
                </a:moveTo>
                <a:cubicBezTo>
                  <a:pt x="3276" y="-3"/>
                  <a:pt x="864" y="68"/>
                  <a:pt x="0" y="140"/>
                </a:cubicBezTo>
              </a:path>
            </a:pathLst>
          </a:custGeom>
          <a:noFill/>
          <a:ln w="28575" cap="rnd">
            <a:gradFill>
              <a:gsLst>
                <a:gs pos="100000">
                  <a:schemeClr val="accent1">
                    <a:lumMod val="20000"/>
                    <a:lumOff val="80000"/>
                    <a:alpha val="20000"/>
                  </a:schemeClr>
                </a:gs>
                <a:gs pos="29000">
                  <a:schemeClr val="accent1">
                    <a:lumMod val="20000"/>
                    <a:lumOff val="80000"/>
                  </a:schemeClr>
                </a:gs>
                <a:gs pos="65000">
                  <a:schemeClr val="accent1">
                    <a:lumMod val="20000"/>
                    <a:lumOff val="80000"/>
                  </a:schemeClr>
                </a:gs>
                <a:gs pos="0">
                  <a:schemeClr val="accent1">
                    <a:lumMod val="20000"/>
                    <a:lumOff val="80000"/>
                    <a:alpha val="20000"/>
                  </a:schemeClr>
                </a:gs>
              </a:gsLst>
              <a:lin ang="582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2" name="任意多边形 13"/>
          <p:cNvSpPr/>
          <p:nvPr userDrawn="1">
            <p:custDataLst>
              <p:tags r:id="rId22"/>
            </p:custDataLst>
          </p:nvPr>
        </p:nvSpPr>
        <p:spPr>
          <a:xfrm>
            <a:off x="1597819" y="3937635"/>
            <a:ext cx="836295" cy="235744"/>
          </a:xfrm>
          <a:custGeom>
            <a:avLst/>
            <a:gdLst>
              <a:gd name="connsiteX0" fmla="*/ 1756 w 1756"/>
              <a:gd name="connsiteY0" fmla="*/ 0 h 495"/>
              <a:gd name="connsiteX1" fmla="*/ 0 w 1756"/>
              <a:gd name="connsiteY1" fmla="*/ 495 h 495"/>
            </a:gdLst>
            <a:ahLst/>
            <a:cxnLst>
              <a:cxn ang="0">
                <a:pos x="connsiteX0" y="connsiteY0"/>
              </a:cxn>
              <a:cxn ang="0">
                <a:pos x="connsiteX1" y="connsiteY1"/>
              </a:cxn>
            </a:cxnLst>
            <a:rect l="l" t="t" r="r" b="b"/>
            <a:pathLst>
              <a:path w="1756" h="495">
                <a:moveTo>
                  <a:pt x="1756" y="0"/>
                </a:moveTo>
                <a:cubicBezTo>
                  <a:pt x="1366" y="15"/>
                  <a:pt x="381" y="111"/>
                  <a:pt x="0" y="495"/>
                </a:cubicBezTo>
              </a:path>
            </a:pathLst>
          </a:custGeom>
          <a:noFill/>
          <a:ln w="28575" cap="rnd">
            <a:gradFill>
              <a:gsLst>
                <a:gs pos="100000">
                  <a:schemeClr val="accent1">
                    <a:lumMod val="20000"/>
                    <a:lumOff val="80000"/>
                    <a:alpha val="2000"/>
                  </a:schemeClr>
                </a:gs>
                <a:gs pos="0">
                  <a:schemeClr val="accent1">
                    <a:lumMod val="20000"/>
                    <a:lumOff val="80000"/>
                    <a:alpha val="2000"/>
                  </a:schemeClr>
                </a:gs>
                <a:gs pos="47000">
                  <a:schemeClr val="accent1">
                    <a:lumMod val="20000"/>
                    <a:lumOff val="80000"/>
                  </a:schemeClr>
                </a:gs>
                <a:gs pos="29000">
                  <a:schemeClr val="accent1">
                    <a:lumMod val="20000"/>
                    <a:lumOff val="8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3" name="任意多边形 20"/>
          <p:cNvSpPr/>
          <p:nvPr userDrawn="1">
            <p:custDataLst>
              <p:tags r:id="rId23"/>
            </p:custDataLst>
          </p:nvPr>
        </p:nvSpPr>
        <p:spPr>
          <a:xfrm flipH="1">
            <a:off x="4584501" y="3871436"/>
            <a:ext cx="1992034" cy="66675"/>
          </a:xfrm>
          <a:custGeom>
            <a:avLst/>
            <a:gdLst>
              <a:gd name="connsiteX0" fmla="*/ 4221 w 4221"/>
              <a:gd name="connsiteY0" fmla="*/ 0 h 140"/>
              <a:gd name="connsiteX1" fmla="*/ 0 w 4221"/>
              <a:gd name="connsiteY1" fmla="*/ 140 h 140"/>
            </a:gdLst>
            <a:ahLst/>
            <a:cxnLst>
              <a:cxn ang="0">
                <a:pos x="connsiteX0" y="connsiteY0"/>
              </a:cxn>
              <a:cxn ang="0">
                <a:pos x="connsiteX1" y="connsiteY1"/>
              </a:cxn>
            </a:cxnLst>
            <a:rect l="l" t="t" r="r" b="b"/>
            <a:pathLst>
              <a:path w="4221" h="140">
                <a:moveTo>
                  <a:pt x="4221" y="0"/>
                </a:moveTo>
                <a:cubicBezTo>
                  <a:pt x="3276" y="-3"/>
                  <a:pt x="864" y="68"/>
                  <a:pt x="0" y="140"/>
                </a:cubicBezTo>
              </a:path>
            </a:pathLst>
          </a:custGeom>
          <a:noFill/>
          <a:ln w="28575" cap="rnd">
            <a:gradFill>
              <a:gsLst>
                <a:gs pos="100000">
                  <a:schemeClr val="accent1">
                    <a:lumMod val="20000"/>
                    <a:lumOff val="80000"/>
                    <a:alpha val="20000"/>
                  </a:schemeClr>
                </a:gs>
                <a:gs pos="29000">
                  <a:schemeClr val="accent1">
                    <a:lumMod val="20000"/>
                    <a:lumOff val="80000"/>
                  </a:schemeClr>
                </a:gs>
                <a:gs pos="65000">
                  <a:schemeClr val="accent1">
                    <a:lumMod val="20000"/>
                    <a:lumOff val="80000"/>
                  </a:schemeClr>
                </a:gs>
                <a:gs pos="0">
                  <a:schemeClr val="accent1">
                    <a:lumMod val="20000"/>
                    <a:lumOff val="80000"/>
                    <a:alpha val="20000"/>
                  </a:schemeClr>
                </a:gs>
              </a:gsLst>
              <a:lin ang="582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4" name="任意多边形 21"/>
          <p:cNvSpPr/>
          <p:nvPr userDrawn="1">
            <p:custDataLst>
              <p:tags r:id="rId24"/>
            </p:custDataLst>
          </p:nvPr>
        </p:nvSpPr>
        <p:spPr>
          <a:xfrm flipH="1">
            <a:off x="6617494" y="3937635"/>
            <a:ext cx="836295" cy="235744"/>
          </a:xfrm>
          <a:custGeom>
            <a:avLst/>
            <a:gdLst>
              <a:gd name="connsiteX0" fmla="*/ 1756 w 1756"/>
              <a:gd name="connsiteY0" fmla="*/ 0 h 495"/>
              <a:gd name="connsiteX1" fmla="*/ 0 w 1756"/>
              <a:gd name="connsiteY1" fmla="*/ 495 h 495"/>
            </a:gdLst>
            <a:ahLst/>
            <a:cxnLst>
              <a:cxn ang="0">
                <a:pos x="connsiteX0" y="connsiteY0"/>
              </a:cxn>
              <a:cxn ang="0">
                <a:pos x="connsiteX1" y="connsiteY1"/>
              </a:cxn>
            </a:cxnLst>
            <a:rect l="l" t="t" r="r" b="b"/>
            <a:pathLst>
              <a:path w="1756" h="495">
                <a:moveTo>
                  <a:pt x="1756" y="0"/>
                </a:moveTo>
                <a:cubicBezTo>
                  <a:pt x="1366" y="15"/>
                  <a:pt x="381" y="111"/>
                  <a:pt x="0" y="495"/>
                </a:cubicBezTo>
              </a:path>
            </a:pathLst>
          </a:custGeom>
          <a:noFill/>
          <a:ln w="28575" cap="rnd">
            <a:gradFill>
              <a:gsLst>
                <a:gs pos="100000">
                  <a:schemeClr val="accent1">
                    <a:lumMod val="20000"/>
                    <a:lumOff val="80000"/>
                    <a:alpha val="2000"/>
                  </a:schemeClr>
                </a:gs>
                <a:gs pos="0">
                  <a:schemeClr val="accent1">
                    <a:lumMod val="20000"/>
                    <a:lumOff val="80000"/>
                    <a:alpha val="2000"/>
                  </a:schemeClr>
                </a:gs>
                <a:gs pos="47000">
                  <a:schemeClr val="accent1">
                    <a:lumMod val="20000"/>
                    <a:lumOff val="80000"/>
                  </a:schemeClr>
                </a:gs>
                <a:gs pos="29000">
                  <a:schemeClr val="accent1">
                    <a:lumMod val="20000"/>
                    <a:lumOff val="8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8"/>
            <a:ext cx="78867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p>
            <a:fld id="{5BCAD085-E8A6-8845-BD4E-CB4CCA059FC4}" type="datetimeFigureOut">
              <a:rPr lang="en-US" smtClean="0"/>
            </a:fld>
            <a:endParaRPr lang="en-US"/>
          </a:p>
        </p:txBody>
      </p:sp>
      <p:sp>
        <p:nvSpPr>
          <p:cNvPr id="5" name="Footer Placeholder 4"/>
          <p:cNvSpPr>
            <a:spLocks noGrp="1"/>
          </p:cNvSpPr>
          <p:nvPr>
            <p:ph type="ftr" sz="quarter" idx="11"/>
          </p:nvPr>
        </p:nvSpPr>
        <p:spPr/>
        <p:txBody>
          <a:bodyPr/>
          <a:p>
            <a:endParaRPr lang="en-US"/>
          </a:p>
        </p:txBody>
      </p:sp>
      <p:sp>
        <p:nvSpPr>
          <p:cNvPr id="6" name="Slide Number Placeholder 5"/>
          <p:cNvSpPr>
            <a:spLocks noGrp="1"/>
          </p:cNvSpPr>
          <p:nvPr>
            <p:ph type="sldNum" sz="quarter" idx="12"/>
          </p:nvPr>
        </p:nvSpPr>
        <p:spPr/>
        <p:txBody>
          <a:bodyPr/>
          <a:p>
            <a:fld id="{C1FF6DA9-008F-8B48-92A6-B652298478BF}" type="slidenum">
              <a:rPr lang="en-US" smtClean="0"/>
            </a:fld>
            <a:endParaRPr lang="en-US"/>
          </a:p>
        </p:txBody>
      </p:sp>
    </p:spTree>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174750"/>
            <a:ext cx="4038600" cy="4953000"/>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4648200" y="1174750"/>
            <a:ext cx="4038600" cy="4953000"/>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p>
            <a:fld id="{5BCAD085-E8A6-8845-BD4E-CB4CCA059FC4}" type="datetimeFigureOut">
              <a:rPr lang="en-US" smtClean="0"/>
            </a:fld>
            <a:endParaRPr lang="en-US"/>
          </a:p>
        </p:txBody>
      </p:sp>
      <p:sp>
        <p:nvSpPr>
          <p:cNvPr id="6" name="Footer Placeholder 5"/>
          <p:cNvSpPr>
            <a:spLocks noGrp="1"/>
          </p:cNvSpPr>
          <p:nvPr>
            <p:ph type="ftr" sz="quarter" idx="11"/>
          </p:nvPr>
        </p:nvSpPr>
        <p:spPr/>
        <p:txBody>
          <a:bodyPr/>
          <a:p>
            <a:endParaRPr lang="en-US"/>
          </a:p>
        </p:txBody>
      </p:sp>
      <p:sp>
        <p:nvSpPr>
          <p:cNvPr id="7" name="Slide Number Placeholder 6"/>
          <p:cNvSpPr>
            <a:spLocks noGrp="1"/>
          </p:cNvSpPr>
          <p:nvPr>
            <p:ph type="sldNum" sz="quarter" idx="12"/>
          </p:nvPr>
        </p:nvSpPr>
        <p:spPr/>
        <p:txBody>
          <a:bodyPr/>
          <a:p>
            <a:fld id="{C1FF6DA9-008F-8B48-92A6-B652298478BF}" type="slidenum">
              <a:rPr lang="en-US" smtClean="0"/>
            </a:fld>
            <a:endParaRPr lang="en-US"/>
          </a:p>
        </p:txBody>
      </p:sp>
    </p:spTree>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365125"/>
            <a:ext cx="78867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630238" y="2505075"/>
            <a:ext cx="3868737"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4629150" y="2505075"/>
            <a:ext cx="3887788"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p>
            <a:fld id="{5BCAD085-E8A6-8845-BD4E-CB4CCA059FC4}" type="datetimeFigureOut">
              <a:rPr lang="en-US" smtClean="0"/>
            </a:fld>
            <a:endParaRPr lang="en-US"/>
          </a:p>
        </p:txBody>
      </p:sp>
      <p:sp>
        <p:nvSpPr>
          <p:cNvPr id="8" name="Footer Placeholder 7"/>
          <p:cNvSpPr>
            <a:spLocks noGrp="1"/>
          </p:cNvSpPr>
          <p:nvPr>
            <p:ph type="ftr" sz="quarter" idx="11"/>
          </p:nvPr>
        </p:nvSpPr>
        <p:spPr/>
        <p:txBody>
          <a:bodyPr/>
          <a:p>
            <a:endParaRPr lang="en-US"/>
          </a:p>
        </p:txBody>
      </p:sp>
      <p:sp>
        <p:nvSpPr>
          <p:cNvPr id="9" name="Slide Number Placeholder 8"/>
          <p:cNvSpPr>
            <a:spLocks noGrp="1"/>
          </p:cNvSpPr>
          <p:nvPr>
            <p:ph type="sldNum" sz="quarter" idx="12"/>
          </p:nvPr>
        </p:nvSpPr>
        <p:spPr/>
        <p:txBody>
          <a:bodyPr/>
          <a:p>
            <a:fld id="{C1FF6DA9-008F-8B48-92A6-B652298478BF}" type="slidenum">
              <a:rPr lang="en-US" smtClean="0"/>
            </a:fld>
            <a:endParaRPr lang="en-US"/>
          </a:p>
        </p:txBody>
      </p:sp>
    </p:spTree>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p>
            <a:fld id="{5BCAD085-E8A6-8845-BD4E-CB4CCA059FC4}" type="datetimeFigureOut">
              <a:rPr lang="en-US" smtClean="0"/>
            </a:fld>
            <a:endParaRPr lang="en-US"/>
          </a:p>
        </p:txBody>
      </p:sp>
      <p:sp>
        <p:nvSpPr>
          <p:cNvPr id="4" name="Footer Placeholder 3"/>
          <p:cNvSpPr>
            <a:spLocks noGrp="1"/>
          </p:cNvSpPr>
          <p:nvPr>
            <p:ph type="ftr" sz="quarter" idx="11"/>
          </p:nvPr>
        </p:nvSpPr>
        <p:spPr/>
        <p:txBody>
          <a:bodyPr/>
          <a:p>
            <a:endParaRPr lang="en-US"/>
          </a:p>
        </p:txBody>
      </p:sp>
      <p:sp>
        <p:nvSpPr>
          <p:cNvPr id="5" name="Slide Number Placeholder 4"/>
          <p:cNvSpPr>
            <a:spLocks noGrp="1"/>
          </p:cNvSpPr>
          <p:nvPr>
            <p:ph type="sldNum" sz="quarter" idx="12"/>
          </p:nvPr>
        </p:nvSpPr>
        <p:spPr/>
        <p:txBody>
          <a:bodyPr/>
          <a:p>
            <a:fld id="{C1FF6DA9-008F-8B48-92A6-B652298478BF}" type="slidenum">
              <a:rPr lang="en-US" smtClean="0"/>
            </a:fld>
            <a:endParaRPr lang="en-US"/>
          </a:p>
        </p:txBody>
      </p:sp>
    </p:spTree>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p>
            <a:fld id="{5BCAD085-E8A6-8845-BD4E-CB4CCA059FC4}" type="datetimeFigureOut">
              <a:rPr lang="en-US" smtClean="0"/>
            </a:fld>
            <a:endParaRPr lang="en-US"/>
          </a:p>
        </p:txBody>
      </p:sp>
      <p:sp>
        <p:nvSpPr>
          <p:cNvPr id="3" name="Footer Placeholder 2"/>
          <p:cNvSpPr>
            <a:spLocks noGrp="1"/>
          </p:cNvSpPr>
          <p:nvPr>
            <p:ph type="ftr" sz="quarter" idx="11"/>
          </p:nvPr>
        </p:nvSpPr>
        <p:spPr/>
        <p:txBody>
          <a:bodyPr/>
          <a:p>
            <a:endParaRPr lang="en-US"/>
          </a:p>
        </p:txBody>
      </p:sp>
      <p:sp>
        <p:nvSpPr>
          <p:cNvPr id="4" name="Slide Number Placeholder 3"/>
          <p:cNvSpPr>
            <a:spLocks noGrp="1"/>
          </p:cNvSpPr>
          <p:nvPr>
            <p:ph type="sldNum" sz="quarter" idx="12"/>
          </p:nvPr>
        </p:nvSpPr>
        <p:spPr/>
        <p:txBody>
          <a:bodyPr/>
          <a:p>
            <a:fld id="{C1FF6DA9-008F-8B48-92A6-B652298478BF}" type="slidenum">
              <a:rPr lang="en-US" smtClean="0"/>
            </a:fld>
            <a:endParaRPr lang="en-US"/>
          </a:p>
        </p:txBody>
      </p:sp>
    </p:spTree>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p>
            <a:fld id="{5BCAD085-E8A6-8845-BD4E-CB4CCA059FC4}" type="datetimeFigureOut">
              <a:rPr lang="en-US" smtClean="0"/>
            </a:fld>
            <a:endParaRPr lang="en-US"/>
          </a:p>
        </p:txBody>
      </p:sp>
      <p:sp>
        <p:nvSpPr>
          <p:cNvPr id="6" name="Footer Placeholder 5"/>
          <p:cNvSpPr>
            <a:spLocks noGrp="1"/>
          </p:cNvSpPr>
          <p:nvPr>
            <p:ph type="ftr" sz="quarter" idx="11"/>
          </p:nvPr>
        </p:nvSpPr>
        <p:spPr/>
        <p:txBody>
          <a:bodyPr/>
          <a:p>
            <a:endParaRPr lang="en-US"/>
          </a:p>
        </p:txBody>
      </p:sp>
      <p:sp>
        <p:nvSpPr>
          <p:cNvPr id="7" name="Slide Number Placeholder 6"/>
          <p:cNvSpPr>
            <a:spLocks noGrp="1"/>
          </p:cNvSpPr>
          <p:nvPr>
            <p:ph type="sldNum" sz="quarter" idx="12"/>
          </p:nvPr>
        </p:nvSpPr>
        <p:spPr/>
        <p:txBody>
          <a:bodyPr/>
          <a:p>
            <a:fld id="{C1FF6DA9-008F-8B48-92A6-B652298478BF}" type="slidenum">
              <a:rPr lang="en-US" smtClean="0"/>
            </a:fld>
            <a:endParaRPr lang="en-US"/>
          </a:p>
        </p:txBody>
      </p:sp>
    </p:spTree>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3887788" y="987425"/>
            <a:ext cx="4629150" cy="4873625"/>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1" fontAlgn="base" latinLnBrk="0" hangingPunct="1">
              <a:lnSpc>
                <a:spcPct val="100000"/>
              </a:lnSpc>
              <a:spcBef>
                <a:spcPct val="20000"/>
              </a:spcBef>
              <a:spcAft>
                <a:spcPct val="0"/>
              </a:spcAft>
              <a:buClrTx/>
              <a:buSzTx/>
              <a:buFontTx/>
              <a:buNone/>
              <a:defRPr/>
            </a:pPr>
            <a:endParaRPr kumimoji="0" lang="en-US" sz="3200" b="0" i="0" u="none" strike="noStrike" kern="1200" cap="none" spc="0" normalizeH="0" baseline="0" noProof="0" smtClean="0">
              <a:ln>
                <a:noFill/>
              </a:ln>
              <a:solidFill>
                <a:schemeClr val="tx1"/>
              </a:solidFill>
              <a:effectLst/>
              <a:uLnTx/>
              <a:uFillTx/>
              <a:latin typeface="+mn-lt"/>
              <a:ea typeface="+mn-ea"/>
              <a:cs typeface="+mn-cs"/>
            </a:endParaRPr>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p>
            <a:fld id="{5BCAD085-E8A6-8845-BD4E-CB4CCA059FC4}" type="datetimeFigureOut">
              <a:rPr lang="en-US" smtClean="0"/>
            </a:fld>
            <a:endParaRPr lang="en-US"/>
          </a:p>
        </p:txBody>
      </p:sp>
      <p:sp>
        <p:nvSpPr>
          <p:cNvPr id="6" name="Footer Placeholder 5"/>
          <p:cNvSpPr>
            <a:spLocks noGrp="1"/>
          </p:cNvSpPr>
          <p:nvPr>
            <p:ph type="ftr" sz="quarter" idx="11"/>
          </p:nvPr>
        </p:nvSpPr>
        <p:spPr/>
        <p:txBody>
          <a:bodyPr/>
          <a:p>
            <a:endParaRPr lang="en-US"/>
          </a:p>
        </p:txBody>
      </p:sp>
      <p:sp>
        <p:nvSpPr>
          <p:cNvPr id="7" name="Slide Number Placeholder 6"/>
          <p:cNvSpPr>
            <a:spLocks noGrp="1"/>
          </p:cNvSpPr>
          <p:nvPr>
            <p:ph type="sldNum" sz="quarter" idx="12"/>
          </p:nvPr>
        </p:nvSpPr>
        <p:spPr/>
        <p:txBody>
          <a:bodyPr/>
          <a:p>
            <a:fld id="{C1FF6DA9-008F-8B48-92A6-B652298478BF}" type="slidenum">
              <a:rPr lang="en-US" smtClean="0"/>
            </a:fld>
            <a:endParaRPr lang="en-US"/>
          </a:p>
        </p:txBody>
      </p:sp>
    </p:spTree>
  </p:cSld>
  <p:clrMapOvr>
    <a:masterClrMapping/>
  </p:clrMapOvr>
  <p:hf sldNum="0" hdr="0" ftr="0" dt="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image" Target="../media/image2.jpeg"/><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1.xml"/><Relationship Id="rId8" Type="http://schemas.openxmlformats.org/officeDocument/2006/relationships/slideLayout" Target="../slideLayouts/slideLayout20.xml"/><Relationship Id="rId7" Type="http://schemas.openxmlformats.org/officeDocument/2006/relationships/slideLayout" Target="../slideLayouts/slideLayout19.xml"/><Relationship Id="rId6" Type="http://schemas.openxmlformats.org/officeDocument/2006/relationships/slideLayout" Target="../slideLayouts/slideLayout18.xml"/><Relationship Id="rId5" Type="http://schemas.openxmlformats.org/officeDocument/2006/relationships/slideLayout" Target="../slideLayouts/slideLayout17.xml"/><Relationship Id="rId4" Type="http://schemas.openxmlformats.org/officeDocument/2006/relationships/slideLayout" Target="../slideLayouts/slideLayout16.xml"/><Relationship Id="rId3" Type="http://schemas.openxmlformats.org/officeDocument/2006/relationships/slideLayout" Target="../slideLayouts/slideLayout15.xml"/><Relationship Id="rId21" Type="http://schemas.openxmlformats.org/officeDocument/2006/relationships/theme" Target="../theme/theme2.xml"/><Relationship Id="rId20" Type="http://schemas.openxmlformats.org/officeDocument/2006/relationships/tags" Target="../tags/tag131.xml"/><Relationship Id="rId2" Type="http://schemas.openxmlformats.org/officeDocument/2006/relationships/slideLayout" Target="../slideLayouts/slideLayout14.xml"/><Relationship Id="rId19" Type="http://schemas.openxmlformats.org/officeDocument/2006/relationships/tags" Target="../tags/tag130.xml"/><Relationship Id="rId18" Type="http://schemas.openxmlformats.org/officeDocument/2006/relationships/tags" Target="../tags/tag129.xml"/><Relationship Id="rId17" Type="http://schemas.openxmlformats.org/officeDocument/2006/relationships/tags" Target="../tags/tag128.xml"/><Relationship Id="rId16" Type="http://schemas.openxmlformats.org/officeDocument/2006/relationships/tags" Target="../tags/tag127.xml"/><Relationship Id="rId15" Type="http://schemas.openxmlformats.org/officeDocument/2006/relationships/tags" Target="../tags/tag126.xml"/><Relationship Id="rId14" Type="http://schemas.openxmlformats.org/officeDocument/2006/relationships/tags" Target="../tags/tag125.xml"/><Relationship Id="rId13" Type="http://schemas.openxmlformats.org/officeDocument/2006/relationships/image" Target="../media/image7.png"/><Relationship Id="rId12" Type="http://schemas.openxmlformats.org/officeDocument/2006/relationships/tags" Target="../tags/tag124.xml"/><Relationship Id="rId11" Type="http://schemas.openxmlformats.org/officeDocument/2006/relationships/slideLayout" Target="../slideLayouts/slideLayout23.xml"/><Relationship Id="rId10" Type="http://schemas.openxmlformats.org/officeDocument/2006/relationships/slideLayout" Target="../slideLayouts/slideLayout22.xml"/><Relationship Id="rId1"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pic>
        <p:nvPicPr>
          <p:cNvPr id="1026" name="Picture 2"/>
          <p:cNvPicPr>
            <a:picLocks noChangeAspect="1"/>
          </p:cNvPicPr>
          <p:nvPr/>
        </p:nvPicPr>
        <p:blipFill>
          <a:blip r:embed="rId13"/>
          <a:stretch>
            <a:fillRect/>
          </a:stretch>
        </p:blipFill>
        <p:spPr>
          <a:xfrm>
            <a:off x="0" y="0"/>
            <a:ext cx="9144000" cy="6858000"/>
          </a:xfrm>
          <a:prstGeom prst="rect">
            <a:avLst/>
          </a:prstGeom>
          <a:noFill/>
          <a:ln w="9525">
            <a:noFill/>
          </a:ln>
        </p:spPr>
      </p:pic>
      <p:sp>
        <p:nvSpPr>
          <p:cNvPr id="1027" name="Rectangle 3"/>
          <p:cNvSpPr>
            <a:spLocks noGrp="1"/>
          </p:cNvSpPr>
          <p:nvPr>
            <p:ph type="title"/>
          </p:nvPr>
        </p:nvSpPr>
        <p:spPr>
          <a:xfrm>
            <a:off x="457200" y="190500"/>
            <a:ext cx="8229600" cy="582613"/>
          </a:xfrm>
          <a:prstGeom prst="rect">
            <a:avLst/>
          </a:prstGeom>
          <a:noFill/>
          <a:ln w="9525">
            <a:noFill/>
          </a:ln>
        </p:spPr>
        <p:txBody>
          <a:bodyPr anchor="ctr" anchorCtr="0"/>
          <a:p>
            <a:pPr lvl="0"/>
            <a:r>
              <a:rPr lang="en-US" altLang="zh-CN" dirty="0"/>
              <a:t>Click to edit Master title style</a:t>
            </a:r>
            <a:endParaRPr lang="en-US" altLang="zh-CN" dirty="0"/>
          </a:p>
        </p:txBody>
      </p:sp>
      <p:sp>
        <p:nvSpPr>
          <p:cNvPr id="1028" name="Rectangle 4"/>
          <p:cNvSpPr>
            <a:spLocks noGrp="1"/>
          </p:cNvSpPr>
          <p:nvPr>
            <p:ph type="body" idx="1"/>
          </p:nvPr>
        </p:nvSpPr>
        <p:spPr>
          <a:xfrm>
            <a:off x="457200" y="1174750"/>
            <a:ext cx="8229600" cy="4953000"/>
          </a:xfrm>
          <a:prstGeom prst="rect">
            <a:avLst/>
          </a:prstGeom>
          <a:noFill/>
          <a:ln w="9525">
            <a:noFill/>
          </a:ln>
        </p:spPr>
        <p:txBody>
          <a:bodyPr/>
          <a:p>
            <a:pPr lvl="0"/>
            <a:r>
              <a:rPr lang="en-US" altLang="zh-CN" dirty="0"/>
              <a:t>Click to edit Master text styles</a:t>
            </a:r>
            <a:endParaRPr lang="en-US" altLang="zh-CN" dirty="0"/>
          </a:p>
          <a:p>
            <a:pPr lvl="1"/>
            <a:r>
              <a:rPr lang="en-US" altLang="zh-CN" dirty="0"/>
              <a:t>Second level</a:t>
            </a:r>
            <a:endParaRPr lang="en-US" altLang="zh-CN" dirty="0"/>
          </a:p>
          <a:p>
            <a:pPr lvl="2"/>
            <a:r>
              <a:rPr lang="en-US" altLang="zh-CN" dirty="0"/>
              <a:t>Third level</a:t>
            </a:r>
            <a:endParaRPr lang="en-US" altLang="zh-CN" dirty="0"/>
          </a:p>
          <a:p>
            <a:pPr lvl="3"/>
            <a:r>
              <a:rPr lang="en-US" altLang="zh-CN" dirty="0"/>
              <a:t>Fourth level</a:t>
            </a:r>
            <a:endParaRPr lang="en-US" altLang="zh-CN" dirty="0"/>
          </a:p>
          <a:p>
            <a:pPr lvl="4"/>
            <a:r>
              <a:rPr lang="en-US" altLang="zh-CN" dirty="0"/>
              <a:t>Fifth level</a:t>
            </a:r>
            <a:endParaRPr lang="en-US" altLang="zh-CN" dirty="0"/>
          </a:p>
        </p:txBody>
      </p:sp>
      <p:sp>
        <p:nvSpPr>
          <p:cNvPr id="1029" name="Rectangle 5"/>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sz="1400"/>
            </a:lvl1pPr>
          </a:lstStyle>
          <a:p>
            <a:fld id="{5BCAD085-E8A6-8845-BD4E-CB4CCA059FC4}" type="datetimeFigureOut">
              <a:rPr lang="en-US" smtClean="0"/>
            </a:fld>
            <a:endParaRPr lang="en-US"/>
          </a:p>
        </p:txBody>
      </p:sp>
      <p:sp>
        <p:nvSpPr>
          <p:cNvPr id="1030" name="Rectangle 6"/>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ctr">
              <a:defRPr sz="1400"/>
            </a:lvl1pPr>
          </a:lstStyle>
          <a:p>
            <a:endParaRPr lang="en-US"/>
          </a:p>
        </p:txBody>
      </p:sp>
      <p:sp>
        <p:nvSpPr>
          <p:cNvPr id="1031" name="Rectangle 7"/>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a:defRPr sz="1400"/>
            </a:lvl1pPr>
          </a:lstStyle>
          <a:p>
            <a:fld id="{C1FF6DA9-008F-8B48-92A6-B652298478BF}"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lvl1pPr algn="l" rtl="0" fontAlgn="base">
        <a:spcBef>
          <a:spcPct val="0"/>
        </a:spcBef>
        <a:spcAft>
          <a:spcPct val="0"/>
        </a:spcAft>
        <a:defRPr sz="3600" kern="1200">
          <a:solidFill>
            <a:schemeClr val="tx1"/>
          </a:solidFill>
          <a:latin typeface="+mj-lt"/>
          <a:ea typeface="+mj-ea"/>
          <a:cs typeface="+mj-cs"/>
        </a:defRPr>
      </a:lvl1pPr>
      <a:lvl2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2pPr>
      <a:lvl3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3pPr>
      <a:lvl4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4pPr>
      <a:lvl5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5pPr>
      <a:lvl6pPr marL="4572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6pPr>
      <a:lvl7pPr marL="9144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7pPr>
      <a:lvl8pPr marL="13716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8pPr>
      <a:lvl9pPr marL="18288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9" name="图形 1"/>
          <p:cNvPicPr>
            <a:picLocks noChangeAspect="1"/>
          </p:cNvPicPr>
          <p:nvPr userDrawn="1">
            <p:custDataLst>
              <p:tags r:id="rId12"/>
            </p:custDataLst>
          </p:nvPr>
        </p:nvPicPr>
        <p:blipFill>
          <a:blip r:embed="rId13"/>
          <a:stretch>
            <a:fillRect/>
          </a:stretch>
        </p:blipFill>
        <p:spPr>
          <a:xfrm>
            <a:off x="0" y="857250"/>
            <a:ext cx="9144000" cy="5143500"/>
          </a:xfrm>
          <a:prstGeom prst="rect">
            <a:avLst/>
          </a:prstGeom>
        </p:spPr>
      </p:pic>
      <p:sp>
        <p:nvSpPr>
          <p:cNvPr id="7" name="矩形2"/>
          <p:cNvSpPr/>
          <p:nvPr userDrawn="1">
            <p:custDataLst>
              <p:tags r:id="rId14"/>
            </p:custDataLst>
          </p:nvPr>
        </p:nvSpPr>
        <p:spPr>
          <a:xfrm>
            <a:off x="532448" y="1824038"/>
            <a:ext cx="2159794" cy="133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Arial" panose="020B0604020202020204" pitchFamily="34" charset="0"/>
            </a:endParaRPr>
          </a:p>
        </p:txBody>
      </p:sp>
      <p:sp>
        <p:nvSpPr>
          <p:cNvPr id="11" name="日期占位符 10"/>
          <p:cNvSpPr>
            <a:spLocks noGrp="1"/>
          </p:cNvSpPr>
          <p:nvPr>
            <p:ph type="dt" sz="half" idx="10"/>
            <p:custDataLst>
              <p:tags r:id="rId15"/>
            </p:custDataLst>
          </p:nvPr>
        </p:nvSpPr>
        <p:spPr>
          <a:xfrm>
            <a:off x="521970" y="5624513"/>
            <a:ext cx="2057400" cy="273844"/>
          </a:xfrm>
        </p:spPr>
        <p:txBody>
          <a:bodyPr/>
          <a:lstStyle>
            <a:lvl1pPr>
              <a:defRPr>
                <a:latin typeface="Arial" panose="020B0604020202020204" pitchFamily="34" charset="0"/>
              </a:defRPr>
            </a:lvl1pPr>
          </a:lstStyle>
          <a:p>
            <a:r>
              <a:rPr lang="en-US"/>
              <a:t>Date Area</a:t>
            </a:r>
            <a:endParaRPr lang="en-US"/>
          </a:p>
        </p:txBody>
      </p:sp>
      <p:sp>
        <p:nvSpPr>
          <p:cNvPr id="12" name="页脚占位符 11"/>
          <p:cNvSpPr>
            <a:spLocks noGrp="1"/>
          </p:cNvSpPr>
          <p:nvPr>
            <p:ph type="ftr" sz="quarter" idx="11"/>
            <p:custDataLst>
              <p:tags r:id="rId16"/>
            </p:custDataLst>
          </p:nvPr>
        </p:nvSpPr>
        <p:spPr>
          <a:xfrm>
            <a:off x="3028950" y="5624513"/>
            <a:ext cx="3086100" cy="273844"/>
          </a:xfrm>
        </p:spPr>
        <p:txBody>
          <a:bodyPr/>
          <a:lstStyle>
            <a:lvl1pPr>
              <a:defRPr>
                <a:latin typeface="Arial" panose="020B0604020202020204" pitchFamily="34" charset="0"/>
              </a:defRPr>
            </a:lvl1pPr>
          </a:lstStyle>
          <a:p>
            <a:endParaRPr lang="en-US"/>
          </a:p>
        </p:txBody>
      </p:sp>
      <p:sp>
        <p:nvSpPr>
          <p:cNvPr id="13" name="灯片编号占位符 12"/>
          <p:cNvSpPr>
            <a:spLocks noGrp="1"/>
          </p:cNvSpPr>
          <p:nvPr>
            <p:ph type="sldNum" sz="quarter" idx="12"/>
            <p:custDataLst>
              <p:tags r:id="rId17"/>
            </p:custDataLst>
          </p:nvPr>
        </p:nvSpPr>
        <p:spPr>
          <a:xfrm>
            <a:off x="6565487" y="5624513"/>
            <a:ext cx="2057400" cy="273844"/>
          </a:xfrm>
        </p:spPr>
        <p:txBody>
          <a:bodyPr/>
          <a:lstStyle>
            <a:lvl1pPr>
              <a:defRPr>
                <a:latin typeface="Arial" panose="020B0604020202020204" pitchFamily="34" charset="0"/>
              </a:defRPr>
            </a:lvl1pPr>
          </a:lstStyle>
          <a:p>
            <a:fld id="{B68A7C1E-2A5F-40B7-A582-9DDDC615245A}" type="slidenum">
              <a:rPr lang="en-US" smtClean="0"/>
            </a:fld>
            <a:endParaRPr lang="en-US"/>
          </a:p>
        </p:txBody>
      </p:sp>
      <p:sp>
        <p:nvSpPr>
          <p:cNvPr id="2" name="文本占位符 1"/>
          <p:cNvSpPr>
            <a:spLocks noGrp="1"/>
          </p:cNvSpPr>
          <p:nvPr>
            <p:ph type="body" idx="1"/>
            <p:custDataLst>
              <p:tags r:id="rId18"/>
            </p:custDataLst>
          </p:nvPr>
        </p:nvSpPr>
        <p:spPr>
          <a:xfrm>
            <a:off x="521970" y="1833562"/>
            <a:ext cx="8100000" cy="3655219"/>
          </a:xfrm>
          <a:prstGeom prst="rect">
            <a:avLst/>
          </a:prstGeom>
          <a:ln>
            <a:noFill/>
            <a:prstDash val="sysDash"/>
          </a:ln>
        </p:spPr>
        <p:txBody>
          <a:bodyPr vert="horz" lIns="90000" tIns="46800" rIns="90000" bIns="46800" rtlCol="0">
            <a:normAutofit/>
          </a:bodyPr>
          <a:lstStyle/>
          <a:p>
            <a:pPr marR="0" lvl="0" fontAlgn="auto">
              <a:lnSpc>
                <a:spcPct val="130000"/>
              </a:lnSpc>
              <a:spcBef>
                <a:spcPts val="0"/>
              </a:spcBef>
              <a:spcAft>
                <a:spcPts val="1000"/>
              </a:spcAft>
              <a:buClrTx/>
              <a:buSzTx/>
              <a:buChar char="●"/>
            </a:pPr>
            <a:r>
              <a:rPr lang="en-US" dirty="0">
                <a:latin typeface="+mn-lt"/>
              </a:rPr>
              <a:t>Click to add text</a:t>
            </a:r>
            <a:endParaRPr lang="en-US" dirty="0"/>
          </a:p>
        </p:txBody>
      </p:sp>
      <p:sp>
        <p:nvSpPr>
          <p:cNvPr id="3" name="标题占位符 2"/>
          <p:cNvSpPr>
            <a:spLocks noGrp="1"/>
          </p:cNvSpPr>
          <p:nvPr>
            <p:ph type="title"/>
            <p:custDataLst>
              <p:tags r:id="rId19"/>
            </p:custDataLst>
          </p:nvPr>
        </p:nvSpPr>
        <p:spPr>
          <a:xfrm>
            <a:off x="521970" y="1127250"/>
            <a:ext cx="8100000" cy="540000"/>
          </a:xfrm>
          <a:prstGeom prst="rect">
            <a:avLst/>
          </a:prstGeom>
        </p:spPr>
        <p:txBody>
          <a:bodyPr vert="horz" lIns="91440" tIns="45720" rIns="91440" bIns="45720" rtlCol="0" anchor="ctr">
            <a:normAutofit/>
          </a:bodyPr>
          <a:lstStyle/>
          <a:p>
            <a:pPr marL="0" marR="0" lvl="0" algn="l" defTabSz="914400" rtl="0" eaLnBrk="1" fontAlgn="auto" latinLnBrk="0" hangingPunct="1">
              <a:lnSpc>
                <a:spcPct val="100000"/>
              </a:lnSpc>
              <a:spcBef>
                <a:spcPct val="0"/>
              </a:spcBef>
              <a:buClrTx/>
              <a:buSzTx/>
              <a:buFontTx/>
              <a:buNone/>
            </a:pPr>
            <a:r>
              <a:rPr lang="en-US" dirty="0">
                <a:latin typeface="+mj-lt"/>
              </a:rPr>
              <a:t>Click to add title</a:t>
            </a:r>
            <a:endParaRPr lang="en-US" dirty="0"/>
          </a:p>
        </p:txBody>
      </p:sp>
      <p:sp>
        <p:nvSpPr>
          <p:cNvPr id="5" name="KSO_TEMPLATE" hidden="1"/>
          <p:cNvSpPr/>
          <p:nvPr userDrawn="1">
            <p:custDataLst>
              <p:tags r:id="rId20"/>
            </p:custDataLst>
          </p:nvPr>
        </p:nvSpPr>
        <p:spPr>
          <a:xfrm>
            <a:off x="0" y="85725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Tree>
  </p:cSld>
  <p:clrMap bg1="dk1" tx1="lt1" bg2="dk2" tx2="lt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txStyles>
    <p:titleStyle>
      <a:lvl1pPr algn="l" defTabSz="685800" rtl="0" eaLnBrk="1" latinLnBrk="0" hangingPunct="1">
        <a:lnSpc>
          <a:spcPct val="90000"/>
        </a:lnSpc>
        <a:spcBef>
          <a:spcPct val="0"/>
        </a:spcBef>
        <a:buNone/>
        <a:defRPr kumimoji="0" lang="en-US" sz="2400" b="1" i="0" u="none" strike="noStrike" kern="1200" cap="none" spc="0" normalizeH="0" baseline="0" dirty="0">
          <a:ln>
            <a:noFill/>
            <a:prstDash val="sysDot"/>
          </a:ln>
          <a:solidFill>
            <a:schemeClr val="accent1"/>
          </a:solidFill>
          <a:uFillTx/>
          <a:latin typeface="Arial" panose="020B0604020202020204" pitchFamily="34" charset="0"/>
          <a:sym typeface="Arial" panose="020B0604020202020204" pitchFamily="34" charset="0"/>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kumimoji="0" lang="en-US" sz="1350" b="0" i="0" u="none" strike="noStrike" kern="1200" cap="none" spc="0" normalizeH="0" baseline="0" dirty="0">
          <a:ln>
            <a:noFill/>
            <a:prstDash val="sysDot"/>
          </a:ln>
          <a:solidFill>
            <a:srgbClr val="FFFFFF"/>
          </a:solidFill>
          <a:uFillTx/>
          <a:latin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kumimoji="0" lang="en-US" sz="1200" b="0" i="0" u="none" strike="noStrike" kern="1200" cap="none" spc="150" normalizeH="0" baseline="0" dirty="0">
          <a:solidFill>
            <a:srgbClr val="FFFFFF"/>
          </a:solidFill>
          <a:uFillTx/>
          <a:latin typeface="+mn-ea"/>
        </a:defRPr>
      </a:lvl2pPr>
      <a:lvl3pPr marL="857250" indent="-171450" algn="l" defTabSz="685800" rtl="0" eaLnBrk="1" latinLnBrk="0" hangingPunct="1">
        <a:lnSpc>
          <a:spcPct val="90000"/>
        </a:lnSpc>
        <a:spcBef>
          <a:spcPts val="375"/>
        </a:spcBef>
        <a:buFont typeface="Arial" panose="020B0604020202020204" pitchFamily="34" charset="0"/>
        <a:buChar char="•"/>
        <a:defRPr kumimoji="0" lang="en-US" sz="1200" b="0" i="0" u="none" strike="noStrike" kern="1200" cap="none" spc="150" normalizeH="0" baseline="0" dirty="0">
          <a:solidFill>
            <a:srgbClr val="FFFFFF"/>
          </a:solidFill>
          <a:uFillTx/>
          <a:latin typeface="+mn-ea"/>
        </a:defRPr>
      </a:lvl3pPr>
      <a:lvl4pPr marL="1200150" indent="-171450" algn="l" defTabSz="685800" rtl="0" eaLnBrk="1" latinLnBrk="0" hangingPunct="1">
        <a:lnSpc>
          <a:spcPct val="90000"/>
        </a:lnSpc>
        <a:spcBef>
          <a:spcPts val="375"/>
        </a:spcBef>
        <a:buFont typeface="Arial" panose="020B0604020202020204" pitchFamily="34" charset="0"/>
        <a:buChar char="•"/>
        <a:defRPr kumimoji="0" lang="en-US" sz="1050" b="0" i="0" u="none" strike="noStrike" kern="1200" cap="none" spc="150" normalizeH="0" baseline="0" dirty="0">
          <a:solidFill>
            <a:srgbClr val="FFFFFF"/>
          </a:solidFill>
          <a:uFillTx/>
          <a:latin typeface="+mn-ea"/>
        </a:defRPr>
      </a:lvl4pPr>
      <a:lvl5pPr marL="1543050" indent="-171450" algn="l" defTabSz="685800" rtl="0" eaLnBrk="1" latinLnBrk="0" hangingPunct="1">
        <a:lnSpc>
          <a:spcPct val="90000"/>
        </a:lnSpc>
        <a:spcBef>
          <a:spcPts val="375"/>
        </a:spcBef>
        <a:buFont typeface="Arial" panose="020B0604020202020204" pitchFamily="34" charset="0"/>
        <a:buChar char="•"/>
        <a:defRPr kumimoji="0" lang="en-US" sz="1050" b="0" i="0" u="none" strike="noStrike" kern="1200" cap="none" spc="150" normalizeH="0" baseline="0" dirty="0">
          <a:solidFill>
            <a:srgbClr val="FFFFFF"/>
          </a:solidFill>
          <a:uFillTx/>
          <a:latin typeface="+mn-ea"/>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defRPr>
      </a:lvl9pPr>
    </p:bodyStyle>
    <p:otherStyle>
      <a:defPPr>
        <a:defRPr lang="en-US"/>
      </a:defPPr>
      <a:lvl1pPr marL="0" algn="l" defTabSz="685800" rtl="0" eaLnBrk="1" latinLnBrk="0" hangingPunct="1">
        <a:defRPr sz="1350" kern="1200">
          <a:solidFill>
            <a:schemeClr val="tx1"/>
          </a:solidFill>
          <a:latin typeface="+mn-lt"/>
        </a:defRPr>
      </a:lvl1pPr>
      <a:lvl2pPr marL="342900" algn="l" defTabSz="685800" rtl="0" eaLnBrk="1" latinLnBrk="0" hangingPunct="1">
        <a:defRPr sz="1350" kern="1200">
          <a:solidFill>
            <a:schemeClr val="tx1"/>
          </a:solidFill>
          <a:latin typeface="+mn-lt"/>
        </a:defRPr>
      </a:lvl2pPr>
      <a:lvl3pPr marL="685800" algn="l" defTabSz="685800" rtl="0" eaLnBrk="1" latinLnBrk="0" hangingPunct="1">
        <a:defRPr sz="1350" kern="1200">
          <a:solidFill>
            <a:schemeClr val="tx1"/>
          </a:solidFill>
          <a:latin typeface="+mn-lt"/>
        </a:defRPr>
      </a:lvl3pPr>
      <a:lvl4pPr marL="1028700" algn="l" defTabSz="685800" rtl="0" eaLnBrk="1" latinLnBrk="0" hangingPunct="1">
        <a:defRPr sz="1350" kern="1200">
          <a:solidFill>
            <a:schemeClr val="tx1"/>
          </a:solidFill>
          <a:latin typeface="+mn-lt"/>
        </a:defRPr>
      </a:lvl4pPr>
      <a:lvl5pPr marL="1371600" algn="l" defTabSz="685800" rtl="0" eaLnBrk="1" latinLnBrk="0" hangingPunct="1">
        <a:defRPr sz="1350" kern="1200">
          <a:solidFill>
            <a:schemeClr val="tx1"/>
          </a:solidFill>
          <a:latin typeface="+mn-lt"/>
        </a:defRPr>
      </a:lvl5pPr>
      <a:lvl6pPr marL="1714500" algn="l" defTabSz="685800" rtl="0" eaLnBrk="1" latinLnBrk="0" hangingPunct="1">
        <a:defRPr sz="1350" kern="1200">
          <a:solidFill>
            <a:schemeClr val="tx1"/>
          </a:solidFill>
          <a:latin typeface="+mn-lt"/>
        </a:defRPr>
      </a:lvl6pPr>
      <a:lvl7pPr marL="2057400" algn="l" defTabSz="685800" rtl="0" eaLnBrk="1" latinLnBrk="0" hangingPunct="1">
        <a:defRPr sz="1350" kern="1200">
          <a:solidFill>
            <a:schemeClr val="tx1"/>
          </a:solidFill>
          <a:latin typeface="+mn-lt"/>
        </a:defRPr>
      </a:lvl7pPr>
      <a:lvl8pPr marL="2400300" algn="l" defTabSz="685800" rtl="0" eaLnBrk="1" latinLnBrk="0" hangingPunct="1">
        <a:defRPr sz="1350" kern="1200">
          <a:solidFill>
            <a:schemeClr val="tx1"/>
          </a:solidFill>
          <a:latin typeface="+mn-lt"/>
        </a:defRPr>
      </a:lvl8pPr>
      <a:lvl9pPr marL="2743200" algn="l" defTabSz="685800" rtl="0" eaLnBrk="1" latinLnBrk="0" hangingPunct="1">
        <a:defRPr sz="1350" kern="1200">
          <a:solidFill>
            <a:schemeClr val="tx1"/>
          </a:solidFill>
          <a:latin typeface="+mn-lt"/>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tags" Target="../tags/tag139.xml"/><Relationship Id="rId8" Type="http://schemas.openxmlformats.org/officeDocument/2006/relationships/tags" Target="../tags/tag138.xml"/><Relationship Id="rId7" Type="http://schemas.openxmlformats.org/officeDocument/2006/relationships/tags" Target="../tags/tag137.xml"/><Relationship Id="rId6" Type="http://schemas.openxmlformats.org/officeDocument/2006/relationships/tags" Target="../tags/tag136.xml"/><Relationship Id="rId5" Type="http://schemas.openxmlformats.org/officeDocument/2006/relationships/tags" Target="../tags/tag135.xml"/><Relationship Id="rId4" Type="http://schemas.openxmlformats.org/officeDocument/2006/relationships/tags" Target="../tags/tag134.xml"/><Relationship Id="rId3" Type="http://schemas.openxmlformats.org/officeDocument/2006/relationships/tags" Target="../tags/tag133.xml"/><Relationship Id="rId2" Type="http://schemas.openxmlformats.org/officeDocument/2006/relationships/image" Target="../media/image8.png"/><Relationship Id="rId12" Type="http://schemas.openxmlformats.org/officeDocument/2006/relationships/notesSlide" Target="../notesSlides/notesSlide1.xml"/><Relationship Id="rId11" Type="http://schemas.openxmlformats.org/officeDocument/2006/relationships/slideLayout" Target="../slideLayouts/slideLayout12.xml"/><Relationship Id="rId10" Type="http://schemas.openxmlformats.org/officeDocument/2006/relationships/tags" Target="../tags/tag140.xml"/><Relationship Id="rId1" Type="http://schemas.openxmlformats.org/officeDocument/2006/relationships/tags" Target="../tags/tag132.xml"/></Relationships>
</file>

<file path=ppt/slides/_rels/slide10.xml.rels><?xml version="1.0" encoding="UTF-8" standalone="yes"?>
<Relationships xmlns="http://schemas.openxmlformats.org/package/2006/relationships"><Relationship Id="rId5" Type="http://schemas.openxmlformats.org/officeDocument/2006/relationships/notesSlide" Target="../notesSlides/notesSlide9.xml"/><Relationship Id="rId4" Type="http://schemas.openxmlformats.org/officeDocument/2006/relationships/slideLayout" Target="../slideLayouts/slideLayout23.xml"/><Relationship Id="rId3" Type="http://schemas.openxmlformats.org/officeDocument/2006/relationships/tags" Target="../tags/tag214.xml"/><Relationship Id="rId2" Type="http://schemas.openxmlformats.org/officeDocument/2006/relationships/tags" Target="../tags/tag213.xml"/><Relationship Id="rId1" Type="http://schemas.openxmlformats.org/officeDocument/2006/relationships/tags" Target="../tags/tag212.xml"/></Relationships>
</file>

<file path=ppt/slides/_rels/slide2.xml.rels><?xml version="1.0" encoding="UTF-8" standalone="yes"?>
<Relationships xmlns="http://schemas.openxmlformats.org/package/2006/relationships"><Relationship Id="rId9" Type="http://schemas.openxmlformats.org/officeDocument/2006/relationships/slideLayout" Target="../slideLayouts/slideLayout12.xml"/><Relationship Id="rId8" Type="http://schemas.openxmlformats.org/officeDocument/2006/relationships/tags" Target="../tags/tag147.xml"/><Relationship Id="rId7" Type="http://schemas.openxmlformats.org/officeDocument/2006/relationships/tags" Target="../tags/tag146.xml"/><Relationship Id="rId6" Type="http://schemas.openxmlformats.org/officeDocument/2006/relationships/tags" Target="../tags/tag145.xml"/><Relationship Id="rId5" Type="http://schemas.openxmlformats.org/officeDocument/2006/relationships/tags" Target="../tags/tag144.xml"/><Relationship Id="rId4" Type="http://schemas.openxmlformats.org/officeDocument/2006/relationships/image" Target="../media/image9.jpeg"/><Relationship Id="rId3" Type="http://schemas.openxmlformats.org/officeDocument/2006/relationships/tags" Target="../tags/tag143.xml"/><Relationship Id="rId2" Type="http://schemas.openxmlformats.org/officeDocument/2006/relationships/tags" Target="../tags/tag142.xml"/><Relationship Id="rId10" Type="http://schemas.openxmlformats.org/officeDocument/2006/relationships/notesSlide" Target="../notesSlides/notesSlide2.xml"/><Relationship Id="rId1" Type="http://schemas.openxmlformats.org/officeDocument/2006/relationships/tags" Target="../tags/tag141.xml"/></Relationships>
</file>

<file path=ppt/slides/_rels/slide3.xml.rels><?xml version="1.0" encoding="UTF-8" standalone="yes"?>
<Relationships xmlns="http://schemas.openxmlformats.org/package/2006/relationships"><Relationship Id="rId9" Type="http://schemas.openxmlformats.org/officeDocument/2006/relationships/slideLayout" Target="../slideLayouts/slideLayout12.xml"/><Relationship Id="rId8" Type="http://schemas.openxmlformats.org/officeDocument/2006/relationships/tags" Target="../tags/tag154.xml"/><Relationship Id="rId7" Type="http://schemas.openxmlformats.org/officeDocument/2006/relationships/tags" Target="../tags/tag153.xml"/><Relationship Id="rId6" Type="http://schemas.openxmlformats.org/officeDocument/2006/relationships/tags" Target="../tags/tag152.xml"/><Relationship Id="rId5" Type="http://schemas.openxmlformats.org/officeDocument/2006/relationships/tags" Target="../tags/tag151.xml"/><Relationship Id="rId4" Type="http://schemas.openxmlformats.org/officeDocument/2006/relationships/tags" Target="../tags/tag150.xml"/><Relationship Id="rId3" Type="http://schemas.openxmlformats.org/officeDocument/2006/relationships/tags" Target="../tags/tag149.xml"/><Relationship Id="rId2" Type="http://schemas.openxmlformats.org/officeDocument/2006/relationships/tags" Target="../tags/tag148.xml"/><Relationship Id="rId10" Type="http://schemas.openxmlformats.org/officeDocument/2006/relationships/notesSlide" Target="../notesSlides/notesSlide3.xml"/><Relationship Id="rId1" Type="http://schemas.openxmlformats.org/officeDocument/2006/relationships/chart" Target="../charts/chart1.xml"/></Relationships>
</file>

<file path=ppt/slides/_rels/slide4.xml.rels><?xml version="1.0" encoding="UTF-8" standalone="yes"?>
<Relationships xmlns="http://schemas.openxmlformats.org/package/2006/relationships"><Relationship Id="rId9" Type="http://schemas.openxmlformats.org/officeDocument/2006/relationships/tags" Target="../tags/tag162.xml"/><Relationship Id="rId8" Type="http://schemas.openxmlformats.org/officeDocument/2006/relationships/tags" Target="../tags/tag161.xml"/><Relationship Id="rId7" Type="http://schemas.openxmlformats.org/officeDocument/2006/relationships/tags" Target="../tags/tag160.xml"/><Relationship Id="rId6" Type="http://schemas.openxmlformats.org/officeDocument/2006/relationships/tags" Target="../tags/tag159.xml"/><Relationship Id="rId5" Type="http://schemas.openxmlformats.org/officeDocument/2006/relationships/tags" Target="../tags/tag158.xml"/><Relationship Id="rId4" Type="http://schemas.openxmlformats.org/officeDocument/2006/relationships/image" Target="../media/image10.jpeg"/><Relationship Id="rId3" Type="http://schemas.openxmlformats.org/officeDocument/2006/relationships/tags" Target="../tags/tag157.xml"/><Relationship Id="rId2" Type="http://schemas.openxmlformats.org/officeDocument/2006/relationships/tags" Target="../tags/tag156.xml"/><Relationship Id="rId13" Type="http://schemas.openxmlformats.org/officeDocument/2006/relationships/slideLayout" Target="../slideLayouts/slideLayout12.xml"/><Relationship Id="rId12" Type="http://schemas.openxmlformats.org/officeDocument/2006/relationships/tags" Target="../tags/tag165.xml"/><Relationship Id="rId11" Type="http://schemas.openxmlformats.org/officeDocument/2006/relationships/tags" Target="../tags/tag164.xml"/><Relationship Id="rId10" Type="http://schemas.openxmlformats.org/officeDocument/2006/relationships/tags" Target="../tags/tag163.xml"/><Relationship Id="rId1" Type="http://schemas.openxmlformats.org/officeDocument/2006/relationships/tags" Target="../tags/tag155.xml"/></Relationships>
</file>

<file path=ppt/slides/_rels/slide5.xml.rels><?xml version="1.0" encoding="UTF-8" standalone="yes"?>
<Relationships xmlns="http://schemas.openxmlformats.org/package/2006/relationships"><Relationship Id="rId9" Type="http://schemas.openxmlformats.org/officeDocument/2006/relationships/tags" Target="../tags/tag173.xml"/><Relationship Id="rId8" Type="http://schemas.openxmlformats.org/officeDocument/2006/relationships/tags" Target="../tags/tag172.xml"/><Relationship Id="rId7" Type="http://schemas.openxmlformats.org/officeDocument/2006/relationships/tags" Target="../tags/tag171.xml"/><Relationship Id="rId6" Type="http://schemas.openxmlformats.org/officeDocument/2006/relationships/tags" Target="../tags/tag170.xml"/><Relationship Id="rId5" Type="http://schemas.openxmlformats.org/officeDocument/2006/relationships/tags" Target="../tags/tag169.xml"/><Relationship Id="rId4" Type="http://schemas.openxmlformats.org/officeDocument/2006/relationships/tags" Target="../tags/tag168.xml"/><Relationship Id="rId3" Type="http://schemas.openxmlformats.org/officeDocument/2006/relationships/tags" Target="../tags/tag167.xml"/><Relationship Id="rId2" Type="http://schemas.openxmlformats.org/officeDocument/2006/relationships/tags" Target="../tags/tag166.xml"/><Relationship Id="rId12" Type="http://schemas.openxmlformats.org/officeDocument/2006/relationships/notesSlide" Target="../notesSlides/notesSlide4.xml"/><Relationship Id="rId11" Type="http://schemas.openxmlformats.org/officeDocument/2006/relationships/slideLayout" Target="../slideLayouts/slideLayout12.xml"/><Relationship Id="rId10" Type="http://schemas.openxmlformats.org/officeDocument/2006/relationships/tags" Target="../tags/tag174.xml"/><Relationship Id="rId1" Type="http://schemas.openxmlformats.org/officeDocument/2006/relationships/chart" Target="../charts/chart2.xml"/></Relationships>
</file>

<file path=ppt/slides/_rels/slide6.xml.rels><?xml version="1.0" encoding="UTF-8" standalone="yes"?>
<Relationships xmlns="http://schemas.openxmlformats.org/package/2006/relationships"><Relationship Id="rId9" Type="http://schemas.openxmlformats.org/officeDocument/2006/relationships/tags" Target="../tags/tag182.xml"/><Relationship Id="rId8" Type="http://schemas.openxmlformats.org/officeDocument/2006/relationships/tags" Target="../tags/tag181.xml"/><Relationship Id="rId7" Type="http://schemas.openxmlformats.org/officeDocument/2006/relationships/tags" Target="../tags/tag180.xml"/><Relationship Id="rId6" Type="http://schemas.openxmlformats.org/officeDocument/2006/relationships/tags" Target="../tags/tag179.xml"/><Relationship Id="rId5" Type="http://schemas.openxmlformats.org/officeDocument/2006/relationships/tags" Target="../tags/tag178.xml"/><Relationship Id="rId4" Type="http://schemas.openxmlformats.org/officeDocument/2006/relationships/tags" Target="../tags/tag177.xml"/><Relationship Id="rId3" Type="http://schemas.openxmlformats.org/officeDocument/2006/relationships/image" Target="../media/image11.jpeg"/><Relationship Id="rId2" Type="http://schemas.openxmlformats.org/officeDocument/2006/relationships/tags" Target="../tags/tag176.xml"/><Relationship Id="rId18" Type="http://schemas.openxmlformats.org/officeDocument/2006/relationships/notesSlide" Target="../notesSlides/notesSlide5.xml"/><Relationship Id="rId17" Type="http://schemas.openxmlformats.org/officeDocument/2006/relationships/slideLayout" Target="../slideLayouts/slideLayout12.xml"/><Relationship Id="rId16" Type="http://schemas.openxmlformats.org/officeDocument/2006/relationships/tags" Target="../tags/tag189.xml"/><Relationship Id="rId15" Type="http://schemas.openxmlformats.org/officeDocument/2006/relationships/tags" Target="../tags/tag188.xml"/><Relationship Id="rId14" Type="http://schemas.openxmlformats.org/officeDocument/2006/relationships/tags" Target="../tags/tag187.xml"/><Relationship Id="rId13" Type="http://schemas.openxmlformats.org/officeDocument/2006/relationships/tags" Target="../tags/tag186.xml"/><Relationship Id="rId12" Type="http://schemas.openxmlformats.org/officeDocument/2006/relationships/tags" Target="../tags/tag185.xml"/><Relationship Id="rId11" Type="http://schemas.openxmlformats.org/officeDocument/2006/relationships/tags" Target="../tags/tag184.xml"/><Relationship Id="rId10" Type="http://schemas.openxmlformats.org/officeDocument/2006/relationships/tags" Target="../tags/tag183.xml"/><Relationship Id="rId1" Type="http://schemas.openxmlformats.org/officeDocument/2006/relationships/tags" Target="../tags/tag175.xml"/></Relationships>
</file>

<file path=ppt/slides/_rels/slide7.xml.rels><?xml version="1.0" encoding="UTF-8" standalone="yes"?>
<Relationships xmlns="http://schemas.openxmlformats.org/package/2006/relationships"><Relationship Id="rId9" Type="http://schemas.openxmlformats.org/officeDocument/2006/relationships/slideLayout" Target="../slideLayouts/slideLayout12.xml"/><Relationship Id="rId8" Type="http://schemas.openxmlformats.org/officeDocument/2006/relationships/tags" Target="../tags/tag197.xml"/><Relationship Id="rId7" Type="http://schemas.openxmlformats.org/officeDocument/2006/relationships/tags" Target="../tags/tag196.xml"/><Relationship Id="rId6" Type="http://schemas.openxmlformats.org/officeDocument/2006/relationships/tags" Target="../tags/tag195.xml"/><Relationship Id="rId5" Type="http://schemas.openxmlformats.org/officeDocument/2006/relationships/tags" Target="../tags/tag194.xml"/><Relationship Id="rId4" Type="http://schemas.openxmlformats.org/officeDocument/2006/relationships/tags" Target="../tags/tag193.xml"/><Relationship Id="rId3" Type="http://schemas.openxmlformats.org/officeDocument/2006/relationships/tags" Target="../tags/tag192.xml"/><Relationship Id="rId2" Type="http://schemas.openxmlformats.org/officeDocument/2006/relationships/tags" Target="../tags/tag191.xml"/><Relationship Id="rId10" Type="http://schemas.openxmlformats.org/officeDocument/2006/relationships/notesSlide" Target="../notesSlides/notesSlide6.xml"/><Relationship Id="rId1" Type="http://schemas.openxmlformats.org/officeDocument/2006/relationships/tags" Target="../tags/tag190.xml"/></Relationships>
</file>

<file path=ppt/slides/_rels/slide8.xml.rels><?xml version="1.0" encoding="UTF-8" standalone="yes"?>
<Relationships xmlns="http://schemas.openxmlformats.org/package/2006/relationships"><Relationship Id="rId9" Type="http://schemas.openxmlformats.org/officeDocument/2006/relationships/slideLayout" Target="../slideLayouts/slideLayout12.xml"/><Relationship Id="rId8" Type="http://schemas.openxmlformats.org/officeDocument/2006/relationships/tags" Target="../tags/tag205.xml"/><Relationship Id="rId7" Type="http://schemas.openxmlformats.org/officeDocument/2006/relationships/tags" Target="../tags/tag204.xml"/><Relationship Id="rId6" Type="http://schemas.openxmlformats.org/officeDocument/2006/relationships/tags" Target="../tags/tag203.xml"/><Relationship Id="rId5" Type="http://schemas.openxmlformats.org/officeDocument/2006/relationships/tags" Target="../tags/tag202.xml"/><Relationship Id="rId4" Type="http://schemas.openxmlformats.org/officeDocument/2006/relationships/tags" Target="../tags/tag201.xml"/><Relationship Id="rId3" Type="http://schemas.openxmlformats.org/officeDocument/2006/relationships/tags" Target="../tags/tag200.xml"/><Relationship Id="rId2" Type="http://schemas.openxmlformats.org/officeDocument/2006/relationships/tags" Target="../tags/tag199.xml"/><Relationship Id="rId10" Type="http://schemas.openxmlformats.org/officeDocument/2006/relationships/notesSlide" Target="../notesSlides/notesSlide7.xml"/><Relationship Id="rId1" Type="http://schemas.openxmlformats.org/officeDocument/2006/relationships/tags" Target="../tags/tag198.xml"/></Relationships>
</file>

<file path=ppt/slides/_rels/slide9.xml.rels><?xml version="1.0" encoding="UTF-8" standalone="yes"?>
<Relationships xmlns="http://schemas.openxmlformats.org/package/2006/relationships"><Relationship Id="rId9" Type="http://schemas.openxmlformats.org/officeDocument/2006/relationships/notesSlide" Target="../notesSlides/notesSlide8.xml"/><Relationship Id="rId8" Type="http://schemas.openxmlformats.org/officeDocument/2006/relationships/slideLayout" Target="../slideLayouts/slideLayout12.xml"/><Relationship Id="rId7" Type="http://schemas.openxmlformats.org/officeDocument/2006/relationships/tags" Target="../tags/tag211.xml"/><Relationship Id="rId6" Type="http://schemas.openxmlformats.org/officeDocument/2006/relationships/tags" Target="../tags/tag210.xml"/><Relationship Id="rId5" Type="http://schemas.openxmlformats.org/officeDocument/2006/relationships/tags" Target="../tags/tag209.xml"/><Relationship Id="rId4" Type="http://schemas.openxmlformats.org/officeDocument/2006/relationships/tags" Target="../tags/tag208.xml"/><Relationship Id="rId3" Type="http://schemas.openxmlformats.org/officeDocument/2006/relationships/image" Target="../media/image12.jpeg"/><Relationship Id="rId2" Type="http://schemas.openxmlformats.org/officeDocument/2006/relationships/tags" Target="../tags/tag207.xml"/><Relationship Id="rId1" Type="http://schemas.openxmlformats.org/officeDocument/2006/relationships/tags" Target="../tags/tag20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雪山山顶&#10;&#10;描述已自动生成"/>
          <p:cNvPicPr>
            <a:picLocks noChangeAspect="1"/>
          </p:cNvPicPr>
          <p:nvPr>
            <p:custDataLst>
              <p:tags r:id="rId1"/>
            </p:custDataLst>
          </p:nvPr>
        </p:nvPicPr>
        <p:blipFill rotWithShape="1">
          <a:blip r:embed="rId2">
            <a:extLst>
              <a:ext uri="{28A0092B-C50C-407E-A947-70E740481C1C}">
                <a14:useLocalDpi xmlns:a14="http://schemas.microsoft.com/office/drawing/2010/main" val="0"/>
              </a:ext>
            </a:extLst>
          </a:blip>
          <a:srcRect t="14612" b="11109"/>
          <a:stretch>
            <a:fillRect/>
          </a:stretch>
        </p:blipFill>
        <p:spPr>
          <a:xfrm>
            <a:off x="-3448" y="857250"/>
            <a:ext cx="9147449" cy="3820954"/>
          </a:xfrm>
          <a:prstGeom prst="rect">
            <a:avLst/>
          </a:prstGeom>
          <a:ln w="9525" cap="flat" cmpd="sng" algn="ctr">
            <a:solidFill>
              <a:schemeClr val="dk1">
                <a:lumMod val="40000"/>
                <a:lumOff val="60000"/>
                <a:alpha val="50000"/>
              </a:schemeClr>
            </a:solidFill>
            <a:prstDash val="solid"/>
            <a:round/>
            <a:headEnd type="none" w="med" len="med"/>
            <a:tailEnd type="none" w="med" len="med"/>
          </a:ln>
        </p:spPr>
      </p:pic>
      <p:sp>
        <p:nvSpPr>
          <p:cNvPr id="12" name="矩形 11"/>
          <p:cNvSpPr/>
          <p:nvPr>
            <p:custDataLst>
              <p:tags r:id="rId3"/>
            </p:custDataLst>
          </p:nvPr>
        </p:nvSpPr>
        <p:spPr>
          <a:xfrm>
            <a:off x="-6897" y="847487"/>
            <a:ext cx="9144000" cy="3820954"/>
          </a:xfrm>
          <a:prstGeom prst="rect">
            <a:avLst/>
          </a:prstGeom>
          <a:gradFill flip="none" rotWithShape="1">
            <a:gsLst>
              <a:gs pos="0">
                <a:srgbClr val="000000">
                  <a:alpha val="52000"/>
                </a:srgbClr>
              </a:gs>
              <a:gs pos="35000">
                <a:srgbClr val="000000">
                  <a:alpha val="37000"/>
                </a:srgbClr>
              </a:gs>
              <a:gs pos="100000">
                <a:srgbClr val="000000">
                  <a:alpha val="0"/>
                </a:srgbClr>
              </a:gs>
            </a:gsLst>
            <a:lin ang="0" scaled="1"/>
            <a:tileRect/>
          </a:gradFill>
          <a:ln w="3175">
            <a:solidFill>
              <a:schemeClr val="tx1">
                <a:lumMod val="40000"/>
                <a:lumOff val="60000"/>
                <a:alpha val="2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sz="1350">
              <a:latin typeface="Arial" panose="020B0604020202020204" pitchFamily="34" charset="0"/>
              <a:sym typeface="Arial" panose="020B0604020202020204" pitchFamily="34" charset="0"/>
            </a:endParaRPr>
          </a:p>
        </p:txBody>
      </p:sp>
      <p:sp>
        <p:nvSpPr>
          <p:cNvPr id="4" name="标题 3"/>
          <p:cNvSpPr>
            <a:spLocks noGrp="1"/>
          </p:cNvSpPr>
          <p:nvPr>
            <p:ph type="title"/>
            <p:custDataLst>
              <p:tags r:id="rId4"/>
            </p:custDataLst>
          </p:nvPr>
        </p:nvSpPr>
        <p:spPr>
          <a:xfrm>
            <a:off x="1118235" y="1508060"/>
            <a:ext cx="5382870" cy="1629463"/>
          </a:xfrm>
        </p:spPr>
        <p:txBody>
          <a:bodyPr wrap="square" lIns="0" tIns="0" rIns="0" bIns="0" anchor="b" anchorCtr="0">
            <a:normAutofit/>
          </a:bodyPr>
          <a:lstStyle/>
          <a:p>
            <a:r>
              <a:rPr lang="en-US" sz="3300" spc="0" dirty="0">
                <a:solidFill>
                  <a:schemeClr val="lt1">
                    <a:lumMod val="100000"/>
                  </a:schemeClr>
                </a:solidFill>
                <a:sym typeface="+mn-ea"/>
              </a:rPr>
              <a:t>AI-Enhanced Data Visualization for COVID-19 Analysis</a:t>
            </a:r>
            <a:endParaRPr lang="en-US" sz="3300" spc="0" dirty="0">
              <a:solidFill>
                <a:schemeClr val="lt1">
                  <a:lumMod val="100000"/>
                </a:schemeClr>
              </a:solidFill>
              <a:sym typeface="+mn-ea"/>
            </a:endParaRPr>
          </a:p>
        </p:txBody>
      </p:sp>
      <p:sp>
        <p:nvSpPr>
          <p:cNvPr id="3" name="矩形 2"/>
          <p:cNvSpPr/>
          <p:nvPr>
            <p:custDataLst>
              <p:tags r:id="rId5"/>
            </p:custDataLst>
          </p:nvPr>
        </p:nvSpPr>
        <p:spPr>
          <a:xfrm>
            <a:off x="529590" y="3425269"/>
            <a:ext cx="8100060" cy="2000726"/>
          </a:xfrm>
          <a:prstGeom prst="rect">
            <a:avLst/>
          </a:prstGeom>
          <a:solidFill>
            <a:schemeClr val="accent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sz="1350">
              <a:latin typeface="Arial" panose="020B0604020202020204" pitchFamily="34" charset="0"/>
              <a:sym typeface="Arial" panose="020B0604020202020204" pitchFamily="34" charset="0"/>
            </a:endParaRPr>
          </a:p>
        </p:txBody>
      </p:sp>
      <p:cxnSp>
        <p:nvCxnSpPr>
          <p:cNvPr id="5" name="直接连接符 4"/>
          <p:cNvCxnSpPr/>
          <p:nvPr>
            <p:custDataLst>
              <p:tags r:id="rId6"/>
            </p:custDataLst>
          </p:nvPr>
        </p:nvCxnSpPr>
        <p:spPr>
          <a:xfrm>
            <a:off x="4382135" y="3938349"/>
            <a:ext cx="0" cy="945000"/>
          </a:xfrm>
          <a:prstGeom prst="line">
            <a:avLst/>
          </a:prstGeom>
          <a:ln w="5080">
            <a:solidFill>
              <a:schemeClr val="lt1">
                <a:lumMod val="100000"/>
                <a:alpha val="60000"/>
              </a:schemeClr>
            </a:solidFill>
          </a:ln>
        </p:spPr>
        <p:style>
          <a:lnRef idx="1">
            <a:schemeClr val="accent1"/>
          </a:lnRef>
          <a:fillRef idx="0">
            <a:schemeClr val="accent1"/>
          </a:fillRef>
          <a:effectRef idx="0">
            <a:schemeClr val="accent1"/>
          </a:effectRef>
          <a:fontRef idx="minor">
            <a:schemeClr val="tx1"/>
          </a:fontRef>
        </p:style>
      </p:cxnSp>
      <p:sp>
        <p:nvSpPr>
          <p:cNvPr id="8" name="矩形 7"/>
          <p:cNvSpPr/>
          <p:nvPr>
            <p:custDataLst>
              <p:tags r:id="rId7"/>
            </p:custDataLst>
          </p:nvPr>
        </p:nvSpPr>
        <p:spPr>
          <a:xfrm>
            <a:off x="4855210" y="3590925"/>
            <a:ext cx="3154045" cy="1835150"/>
          </a:xfrm>
          <a:prstGeom prst="rect">
            <a:avLst/>
          </a:prstGeom>
          <a:noFill/>
        </p:spPr>
        <p:txBody>
          <a:bodyPr wrap="square" lIns="0" tIns="0" rIns="0" bIns="0" rtlCol="0" anchor="t" anchorCtr="0">
            <a:normAutofit lnSpcReduction="20000"/>
          </a:bodyPr>
          <a:p>
            <a:pPr>
              <a:lnSpc>
                <a:spcPct val="150000"/>
              </a:lnSpc>
              <a:spcBef>
                <a:spcPct val="0"/>
              </a:spcBef>
              <a:spcAft>
                <a:spcPct val="0"/>
              </a:spcAft>
            </a:pPr>
            <a:r>
              <a:rPr>
                <a:solidFill>
                  <a:schemeClr val="bg1"/>
                </a:solidFill>
                <a:sym typeface="+mn-ea"/>
              </a:rPr>
              <a:t>By:</a:t>
            </a:r>
            <a:endParaRPr>
              <a:solidFill>
                <a:schemeClr val="bg1"/>
              </a:solidFill>
              <a:sym typeface="+mn-ea"/>
            </a:endParaRPr>
          </a:p>
          <a:p>
            <a:pPr>
              <a:lnSpc>
                <a:spcPct val="150000"/>
              </a:lnSpc>
              <a:spcBef>
                <a:spcPct val="0"/>
              </a:spcBef>
              <a:spcAft>
                <a:spcPct val="0"/>
              </a:spcAft>
            </a:pPr>
            <a:r>
              <a:rPr>
                <a:solidFill>
                  <a:schemeClr val="bg1"/>
                </a:solidFill>
                <a:sym typeface="+mn-ea"/>
              </a:rPr>
              <a:t>Gorantla Naveen</a:t>
            </a:r>
            <a:endParaRPr>
              <a:solidFill>
                <a:schemeClr val="bg1"/>
              </a:solidFill>
              <a:sym typeface="+mn-ea"/>
            </a:endParaRPr>
          </a:p>
          <a:p>
            <a:pPr>
              <a:lnSpc>
                <a:spcPct val="150000"/>
              </a:lnSpc>
              <a:spcBef>
                <a:spcPct val="0"/>
              </a:spcBef>
              <a:spcAft>
                <a:spcPct val="0"/>
              </a:spcAft>
            </a:pPr>
            <a:r>
              <a:rPr>
                <a:solidFill>
                  <a:schemeClr val="bg1"/>
                </a:solidFill>
                <a:sym typeface="+mn-ea"/>
              </a:rPr>
              <a:t>Roll No: 2401600196</a:t>
            </a:r>
            <a:endParaRPr>
              <a:solidFill>
                <a:schemeClr val="bg1"/>
              </a:solidFill>
              <a:sym typeface="+mn-ea"/>
            </a:endParaRPr>
          </a:p>
          <a:p>
            <a:pPr>
              <a:lnSpc>
                <a:spcPct val="150000"/>
              </a:lnSpc>
              <a:spcBef>
                <a:spcPct val="0"/>
              </a:spcBef>
              <a:spcAft>
                <a:spcPct val="0"/>
              </a:spcAft>
            </a:pPr>
            <a:r>
              <a:rPr>
                <a:solidFill>
                  <a:schemeClr val="bg1"/>
                </a:solidFill>
                <a:sym typeface="+mn-ea"/>
              </a:rPr>
              <a:t>Dept. of MCA</a:t>
            </a:r>
            <a:endParaRPr>
              <a:solidFill>
                <a:schemeClr val="bg1"/>
              </a:solidFill>
              <a:sym typeface="+mn-ea"/>
            </a:endParaRPr>
          </a:p>
          <a:p>
            <a:pPr>
              <a:lnSpc>
                <a:spcPct val="150000"/>
              </a:lnSpc>
              <a:spcBef>
                <a:spcPct val="0"/>
              </a:spcBef>
              <a:spcAft>
                <a:spcPct val="0"/>
              </a:spcAft>
            </a:pPr>
            <a:r>
              <a:rPr>
                <a:solidFill>
                  <a:schemeClr val="bg1"/>
                </a:solidFill>
                <a:sym typeface="+mn-ea"/>
              </a:rPr>
              <a:t>KL University</a:t>
            </a:r>
            <a:endParaRPr>
              <a:solidFill>
                <a:schemeClr val="bg1"/>
              </a:solidFill>
              <a:sym typeface="+mn-ea"/>
            </a:endParaRPr>
          </a:p>
          <a:p>
            <a:pPr>
              <a:lnSpc>
                <a:spcPct val="150000"/>
              </a:lnSpc>
              <a:spcBef>
                <a:spcPct val="0"/>
              </a:spcBef>
              <a:spcAft>
                <a:spcPct val="0"/>
              </a:spcAft>
            </a:pPr>
            <a:endParaRPr lang="en-US" dirty="0">
              <a:solidFill>
                <a:schemeClr val="bg1"/>
              </a:solidFill>
              <a:latin typeface="+mn-lt"/>
              <a:sym typeface="+mn-ea"/>
            </a:endParaRPr>
          </a:p>
        </p:txBody>
      </p:sp>
      <p:sp>
        <p:nvSpPr>
          <p:cNvPr id="10" name="矩形 9"/>
          <p:cNvSpPr/>
          <p:nvPr>
            <p:custDataLst>
              <p:tags r:id="rId8"/>
            </p:custDataLst>
          </p:nvPr>
        </p:nvSpPr>
        <p:spPr>
          <a:xfrm>
            <a:off x="978535" y="3751183"/>
            <a:ext cx="3154204" cy="373856"/>
          </a:xfrm>
          <a:prstGeom prst="rect">
            <a:avLst/>
          </a:prstGeom>
          <a:noFill/>
        </p:spPr>
        <p:txBody>
          <a:bodyPr wrap="square" lIns="0" tIns="0" rIns="0" bIns="0" rtlCol="0" anchor="b">
            <a:normAutofit/>
          </a:bodyPr>
          <a:p>
            <a:pPr>
              <a:spcBef>
                <a:spcPct val="0"/>
              </a:spcBef>
              <a:spcAft>
                <a:spcPct val="0"/>
              </a:spcAft>
            </a:pPr>
            <a:r>
              <a:rPr lang="en-US" b="1" dirty="0">
                <a:solidFill>
                  <a:schemeClr val="lt1">
                    <a:lumMod val="100000"/>
                  </a:schemeClr>
                </a:solidFill>
                <a:latin typeface="+mj-lt"/>
              </a:rPr>
              <a:t>Under the Guidance of</a:t>
            </a:r>
            <a:endParaRPr lang="en-US" b="1" dirty="0">
              <a:solidFill>
                <a:schemeClr val="lt1">
                  <a:lumMod val="100000"/>
                </a:schemeClr>
              </a:solidFill>
              <a:latin typeface="+mj-lt"/>
            </a:endParaRPr>
          </a:p>
        </p:txBody>
      </p:sp>
      <p:sp>
        <p:nvSpPr>
          <p:cNvPr id="13" name="矩形 12"/>
          <p:cNvSpPr/>
          <p:nvPr>
            <p:custDataLst>
              <p:tags r:id="rId9"/>
            </p:custDataLst>
          </p:nvPr>
        </p:nvSpPr>
        <p:spPr>
          <a:xfrm>
            <a:off x="978218" y="4240768"/>
            <a:ext cx="3154204" cy="373856"/>
          </a:xfrm>
          <a:prstGeom prst="rect">
            <a:avLst/>
          </a:prstGeom>
          <a:noFill/>
        </p:spPr>
        <p:txBody>
          <a:bodyPr wrap="square" lIns="0" tIns="0" rIns="0" bIns="0" rtlCol="0" anchor="b">
            <a:normAutofit/>
          </a:bodyPr>
          <a:p>
            <a:pPr>
              <a:spcBef>
                <a:spcPct val="0"/>
              </a:spcBef>
              <a:spcAft>
                <a:spcPct val="0"/>
              </a:spcAft>
            </a:pPr>
            <a:r>
              <a:rPr lang="en-US" b="1" dirty="0">
                <a:solidFill>
                  <a:schemeClr val="lt1">
                    <a:lumMod val="100000"/>
                  </a:schemeClr>
                </a:solidFill>
                <a:latin typeface="+mj-lt"/>
              </a:rPr>
              <a:t>Dr. Kalimuthu Sir</a:t>
            </a:r>
            <a:endParaRPr lang="en-US" b="1" dirty="0">
              <a:solidFill>
                <a:schemeClr val="lt1">
                  <a:lumMod val="100000"/>
                </a:schemeClr>
              </a:solidFill>
              <a:latin typeface="+mj-lt"/>
            </a:endParaRPr>
          </a:p>
        </p:txBody>
      </p:sp>
    </p:spTree>
    <p:custDataLst>
      <p:tags r:id="rId10"/>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0"/>
          <p:cNvSpPr>
            <a:spLocks noGrp="1"/>
          </p:cNvSpPr>
          <p:nvPr>
            <p:ph type="title" idx="15"/>
            <p:custDataLst>
              <p:tags r:id="rId1"/>
            </p:custDataLst>
          </p:nvPr>
        </p:nvSpPr>
        <p:spPr>
          <a:xfrm>
            <a:off x="1454468" y="1702541"/>
            <a:ext cx="6166961" cy="1708890"/>
          </a:xfrm>
        </p:spPr>
        <p:txBody>
          <a:bodyPr/>
          <a:lstStyle/>
          <a:p>
            <a:r>
              <a:rPr lang="en-US"/>
              <a:t>THANK  YOU</a:t>
            </a:r>
            <a:endParaRPr lang="en-US"/>
          </a:p>
        </p:txBody>
      </p:sp>
      <p:sp>
        <p:nvSpPr>
          <p:cNvPr id="12" name="文本占位符 11"/>
          <p:cNvSpPr>
            <a:spLocks noGrp="1"/>
          </p:cNvSpPr>
          <p:nvPr>
            <p:ph type="body" idx="8"/>
            <p:custDataLst>
              <p:tags r:id="rId2"/>
            </p:custDataLst>
          </p:nvPr>
        </p:nvSpPr>
        <p:spPr>
          <a:xfrm>
            <a:off x="6255000" y="5676750"/>
            <a:ext cx="2889000" cy="324000"/>
          </a:xfrm>
        </p:spPr>
        <p:txBody>
          <a:bodyPr/>
          <a:lstStyle/>
          <a:p>
            <a:r>
              <a:rPr lang="en-IN" altLang="en-US"/>
              <a:t>GORANTLA NAVEEN</a:t>
            </a:r>
            <a:endParaRPr lang="en-IN" altLang="en-US"/>
          </a:p>
        </p:txBody>
      </p:sp>
    </p:spTree>
    <p:custDataLst>
      <p:tags r:id="rId3"/>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custDataLst>
              <p:tags r:id="rId1"/>
            </p:custDataLst>
          </p:nvPr>
        </p:nvSpPr>
        <p:spPr>
          <a:xfrm>
            <a:off x="522000" y="1153054"/>
            <a:ext cx="8100000" cy="594000"/>
          </a:xfrm>
        </p:spPr>
        <p:txBody>
          <a:bodyPr wrap="square">
            <a:normAutofit/>
          </a:bodyPr>
          <a:lstStyle/>
          <a:p>
            <a:r>
              <a:rPr lang="en-US" spc="0" dirty="0">
                <a:latin typeface="+mj-lt"/>
              </a:rPr>
              <a:t>Problem Statement</a:t>
            </a:r>
            <a:endParaRPr lang="en-US" spc="0" dirty="0">
              <a:latin typeface="+mj-lt"/>
            </a:endParaRPr>
          </a:p>
        </p:txBody>
      </p:sp>
      <p:sp>
        <p:nvSpPr>
          <p:cNvPr id="55" name="椭圆 54"/>
          <p:cNvSpPr/>
          <p:nvPr>
            <p:custDataLst>
              <p:tags r:id="rId2"/>
            </p:custDataLst>
          </p:nvPr>
        </p:nvSpPr>
        <p:spPr>
          <a:xfrm>
            <a:off x="522084" y="2450782"/>
            <a:ext cx="2637851" cy="2637851"/>
          </a:xfrm>
          <a:prstGeom prst="ellipse">
            <a:avLst/>
          </a:prstGeom>
          <a:solidFill>
            <a:schemeClr val="accent1">
              <a:lumMod val="40000"/>
              <a:lumOff val="60000"/>
              <a:alpha val="2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latin typeface="+mj-lt"/>
            </a:endParaRPr>
          </a:p>
        </p:txBody>
      </p:sp>
      <p:pic>
        <p:nvPicPr>
          <p:cNvPr id="56" name="图片"/>
          <p:cNvPicPr/>
          <p:nvPr>
            <p:custDataLst>
              <p:tags r:id="rId3"/>
            </p:custDataLst>
          </p:nvPr>
        </p:nvPicPr>
        <p:blipFill rotWithShape="1">
          <a:blip r:embed="rId4"/>
          <a:srcRect l="28737" t="3168" r="12157" b="8588"/>
          <a:stretch>
            <a:fillRect/>
          </a:stretch>
        </p:blipFill>
        <p:spPr>
          <a:xfrm>
            <a:off x="727710" y="2153603"/>
            <a:ext cx="2673000" cy="2673000"/>
          </a:xfrm>
          <a:prstGeom prst="ellipse">
            <a:avLst/>
          </a:prstGeom>
          <a:ln w="9525" cap="flat" cmpd="sng" algn="ctr">
            <a:solidFill>
              <a:schemeClr val="dk1">
                <a:lumMod val="40000"/>
                <a:lumOff val="60000"/>
                <a:alpha val="50000"/>
              </a:schemeClr>
            </a:solidFill>
            <a:prstDash val="solid"/>
            <a:round/>
            <a:headEnd type="none" w="med" len="med"/>
            <a:tailEnd type="none" w="med" len="med"/>
          </a:ln>
        </p:spPr>
      </p:pic>
      <p:sp>
        <p:nvSpPr>
          <p:cNvPr id="4" name="矩形 3"/>
          <p:cNvSpPr/>
          <p:nvPr>
            <p:custDataLst>
              <p:tags r:id="rId5"/>
            </p:custDataLst>
          </p:nvPr>
        </p:nvSpPr>
        <p:spPr>
          <a:xfrm>
            <a:off x="3717123" y="2731244"/>
            <a:ext cx="4820143" cy="1166543"/>
          </a:xfrm>
          <a:prstGeom prst="rect">
            <a:avLst/>
          </a:prstGeom>
          <a:noFill/>
        </p:spPr>
        <p:txBody>
          <a:bodyPr wrap="square" lIns="0" tIns="0" rIns="0" bIns="0" rtlCol="0" anchor="t" anchorCtr="0">
            <a:noAutofit/>
          </a:bodyPr>
          <a:p>
            <a:pPr algn="just">
              <a:lnSpc>
                <a:spcPct val="150000"/>
              </a:lnSpc>
              <a:spcBef>
                <a:spcPct val="0"/>
              </a:spcBef>
              <a:spcAft>
                <a:spcPct val="0"/>
              </a:spcAft>
            </a:pPr>
            <a:r>
              <a:rPr lang="en-US" sz="1200" dirty="0">
                <a:solidFill>
                  <a:schemeClr val="tx1">
                    <a:lumMod val="85000"/>
                    <a:lumOff val="15000"/>
                  </a:schemeClr>
                </a:solidFill>
                <a:latin typeface="+mn-lt"/>
                <a:sym typeface="+mn-ea"/>
              </a:rPr>
              <a:t>During the COVID-19 pandemic, a large amount of data was generated daily across different regions. Most of this data is presented in numerical or tabular formats, which makes it difficult for users to understand. Existing systems mainly provide static reports without interactive visual support.</a:t>
            </a:r>
            <a:endParaRPr lang="en-US" sz="1200" dirty="0">
              <a:solidFill>
                <a:schemeClr val="tx1">
                  <a:lumMod val="85000"/>
                  <a:lumOff val="15000"/>
                </a:schemeClr>
              </a:solidFill>
              <a:latin typeface="+mn-lt"/>
              <a:sym typeface="+mn-ea"/>
            </a:endParaRPr>
          </a:p>
        </p:txBody>
      </p:sp>
      <p:sp>
        <p:nvSpPr>
          <p:cNvPr id="5" name="矩形 4"/>
          <p:cNvSpPr/>
          <p:nvPr>
            <p:custDataLst>
              <p:tags r:id="rId6"/>
            </p:custDataLst>
          </p:nvPr>
        </p:nvSpPr>
        <p:spPr>
          <a:xfrm>
            <a:off x="3717123" y="2262090"/>
            <a:ext cx="4820143" cy="374847"/>
          </a:xfrm>
          <a:prstGeom prst="rect">
            <a:avLst/>
          </a:prstGeom>
          <a:noFill/>
        </p:spPr>
        <p:txBody>
          <a:bodyPr wrap="square" lIns="0" tIns="0" rIns="0" bIns="0" rtlCol="0" anchor="b">
            <a:normAutofit fontScale="25000"/>
          </a:bodyPr>
          <a:p>
            <a:pPr>
              <a:spcBef>
                <a:spcPct val="0"/>
              </a:spcBef>
              <a:spcAft>
                <a:spcPct val="0"/>
              </a:spcAft>
            </a:pPr>
            <a:r>
              <a:rPr lang="en-US" dirty="0">
                <a:solidFill>
                  <a:schemeClr val="lt1">
                    <a:lumMod val="100000"/>
                  </a:schemeClr>
                </a:solidFill>
                <a:sym typeface="+mn-ea"/>
              </a:rPr>
              <a:t>AI-Enhanced Data Visualization for COVID-19 Analysis</a:t>
            </a:r>
            <a:endParaRPr lang="en-US" spc="0" dirty="0">
              <a:solidFill>
                <a:schemeClr val="lt1">
                  <a:lumMod val="100000"/>
                </a:schemeClr>
              </a:solidFill>
              <a:sym typeface="+mn-ea"/>
            </a:endParaRPr>
          </a:p>
          <a:p>
            <a:pPr>
              <a:spcBef>
                <a:spcPct val="0"/>
              </a:spcBef>
              <a:spcAft>
                <a:spcPct val="0"/>
              </a:spcAft>
            </a:pPr>
            <a:r>
              <a:rPr lang="en-US" sz="5600" b="1" dirty="0">
                <a:solidFill>
                  <a:schemeClr val="lt1">
                    <a:lumMod val="100000"/>
                  </a:schemeClr>
                </a:solidFill>
                <a:sym typeface="+mn-ea"/>
              </a:rPr>
              <a:t>A</a:t>
            </a:r>
            <a:r>
              <a:rPr sz="5600" b="1">
                <a:sym typeface="+mn-ea"/>
              </a:rPr>
              <a:t>AI-Enhanced Data Visualization for COVID-19 Analysis</a:t>
            </a:r>
            <a:endParaRPr lang="en-US" sz="5600" b="1" spc="0" dirty="0">
              <a:latin typeface="+mj-lt"/>
            </a:endParaRPr>
          </a:p>
          <a:p>
            <a:pPr>
              <a:spcBef>
                <a:spcPct val="0"/>
              </a:spcBef>
              <a:spcAft>
                <a:spcPct val="0"/>
              </a:spcAft>
            </a:pPr>
            <a:r>
              <a:rPr lang="en-US" dirty="0">
                <a:solidFill>
                  <a:schemeClr val="lt1">
                    <a:lumMod val="100000"/>
                  </a:schemeClr>
                </a:solidFill>
                <a:sym typeface="+mn-ea"/>
              </a:rPr>
              <a:t>I-Enhanced Data Visualization for COVID-19 Analysis</a:t>
            </a:r>
            <a:endParaRPr lang="en-US" spc="0" dirty="0">
              <a:solidFill>
                <a:schemeClr val="lt1">
                  <a:lumMod val="100000"/>
                </a:schemeClr>
              </a:solidFill>
              <a:sym typeface="+mn-ea"/>
            </a:endParaRPr>
          </a:p>
          <a:p>
            <a:pPr>
              <a:spcBef>
                <a:spcPct val="0"/>
              </a:spcBef>
              <a:spcAft>
                <a:spcPct val="0"/>
              </a:spcAft>
            </a:pPr>
            <a:endParaRPr lang="en-US" b="1">
              <a:solidFill>
                <a:schemeClr val="accent1"/>
              </a:solidFill>
              <a:latin typeface="+mj-lt"/>
              <a:sym typeface="+mn-ea"/>
            </a:endParaRPr>
          </a:p>
        </p:txBody>
      </p:sp>
      <p:sp>
        <p:nvSpPr>
          <p:cNvPr id="7" name="矩形 6"/>
          <p:cNvSpPr/>
          <p:nvPr>
            <p:custDataLst>
              <p:tags r:id="rId7"/>
            </p:custDataLst>
          </p:nvPr>
        </p:nvSpPr>
        <p:spPr>
          <a:xfrm>
            <a:off x="3717290" y="4073525"/>
            <a:ext cx="4820285" cy="1836420"/>
          </a:xfrm>
          <a:prstGeom prst="rect">
            <a:avLst/>
          </a:prstGeom>
          <a:noFill/>
        </p:spPr>
        <p:txBody>
          <a:bodyPr wrap="square" lIns="0" tIns="0" rIns="0" bIns="0" rtlCol="0" anchor="t" anchorCtr="0">
            <a:normAutofit/>
          </a:bodyPr>
          <a:p>
            <a:pPr algn="just">
              <a:lnSpc>
                <a:spcPct val="150000"/>
              </a:lnSpc>
              <a:spcBef>
                <a:spcPct val="0"/>
              </a:spcBef>
              <a:spcAft>
                <a:spcPct val="0"/>
              </a:spcAft>
            </a:pPr>
            <a:r>
              <a:rPr lang="en-US" sz="1200">
                <a:solidFill>
                  <a:schemeClr val="tx1">
                    <a:lumMod val="85000"/>
                    <a:lumOff val="15000"/>
                  </a:schemeClr>
                </a:solidFill>
                <a:latin typeface="+mn-lt"/>
                <a:sym typeface="+mn-ea"/>
              </a:rPr>
              <a:t>Because of this, analyzing trends and patterns becomes challenging for users. Visual representation is required to simplify complex COVID-19 data.herefore, an interactive and intelligent data visualization system is needed to effectively analyze and present the data.</a:t>
            </a:r>
            <a:endParaRPr lang="en-US" sz="1200">
              <a:solidFill>
                <a:schemeClr val="tx1">
                  <a:lumMod val="85000"/>
                  <a:lumOff val="15000"/>
                </a:schemeClr>
              </a:solidFill>
              <a:latin typeface="+mn-lt"/>
              <a:sym typeface="+mn-ea"/>
            </a:endParaRPr>
          </a:p>
        </p:txBody>
      </p:sp>
    </p:spTree>
    <p:custDataLst>
      <p:tags r:id="rId8"/>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custDataLst>
              <p:tags r:id="rId2"/>
            </p:custDataLst>
          </p:nvPr>
        </p:nvSpPr>
        <p:spPr/>
        <p:txBody>
          <a:bodyPr wrap="square">
            <a:normAutofit/>
          </a:bodyPr>
          <a:lstStyle/>
          <a:p>
            <a:r>
              <a:rPr lang="en-US" spc="0" dirty="0">
                <a:latin typeface="+mj-lt"/>
              </a:rPr>
              <a:t>Scope of the Project</a:t>
            </a:r>
            <a:endParaRPr lang="en-US" spc="0" dirty="0">
              <a:latin typeface="+mj-lt"/>
            </a:endParaRPr>
          </a:p>
        </p:txBody>
      </p:sp>
      <p:graphicFrame>
        <p:nvGraphicFramePr>
          <p:cNvPr id="3" name="图表 2"/>
          <p:cNvGraphicFramePr/>
          <p:nvPr>
            <p:custDataLst>
              <p:tags r:id="rId3"/>
            </p:custDataLst>
          </p:nvPr>
        </p:nvGraphicFramePr>
        <p:xfrm>
          <a:off x="470119" y="1782366"/>
          <a:ext cx="5385944" cy="3694509"/>
        </p:xfrm>
        <a:graphic>
          <a:graphicData uri="http://schemas.openxmlformats.org/drawingml/2006/chart">
            <c:chart xmlns:c="http://schemas.openxmlformats.org/drawingml/2006/chart" xmlns:r="http://schemas.openxmlformats.org/officeDocument/2006/relationships" r:id="rId1"/>
          </a:graphicData>
        </a:graphic>
      </p:graphicFrame>
      <p:sp>
        <p:nvSpPr>
          <p:cNvPr id="7" name="圆角矩形 24"/>
          <p:cNvSpPr/>
          <p:nvPr>
            <p:custDataLst>
              <p:tags r:id="rId4"/>
            </p:custDataLst>
          </p:nvPr>
        </p:nvSpPr>
        <p:spPr>
          <a:xfrm>
            <a:off x="6130204" y="1977630"/>
            <a:ext cx="1650777" cy="299540"/>
          </a:xfrm>
          <a:prstGeom prst="roundRect">
            <a:avLst>
              <a:gd name="adj" fmla="val 50000"/>
            </a:avLst>
          </a:prstGeom>
          <a:solidFill>
            <a:schemeClr val="accent1"/>
          </a:solidFill>
          <a:ln>
            <a:noFill/>
          </a:ln>
          <a:effectLst/>
        </p:spPr>
        <p:style>
          <a:lnRef idx="2">
            <a:srgbClr val="376FFF">
              <a:shade val="50000"/>
            </a:srgbClr>
          </a:lnRef>
          <a:fillRef idx="1">
            <a:srgbClr val="376FFF"/>
          </a:fillRef>
          <a:effectRef idx="0">
            <a:srgbClr val="376FFF"/>
          </a:effectRef>
          <a:fontRef idx="minor">
            <a:srgbClr val="FFFFFF"/>
          </a:fontRef>
        </p:style>
        <p:txBody>
          <a:bodyPr vertOverflow="overflow" horzOverflow="overflow" vert="horz" wrap="square" lIns="0" tIns="0" rIns="0" bIns="0" numCol="1" spcCol="0" rtlCol="0" fromWordArt="0" anchor="ctr" anchorCtr="0" forceAA="0" compatLnSpc="1">
            <a:normAutofit fontScale="80000"/>
          </a:bodyPr>
          <a:p>
            <a:pPr algn="ctr">
              <a:spcBef>
                <a:spcPct val="0"/>
              </a:spcBef>
              <a:spcAft>
                <a:spcPct val="0"/>
              </a:spcAft>
            </a:pPr>
            <a:r>
              <a:rPr lang="en-US" sz="1200" b="1" dirty="0">
                <a:solidFill>
                  <a:schemeClr val="lt1">
                    <a:lumMod val="100000"/>
                  </a:schemeClr>
                </a:solidFill>
                <a:latin typeface="+mj-lt"/>
                <a:sym typeface="+mn-ea"/>
              </a:rPr>
              <a:t>What the system covers:</a:t>
            </a:r>
            <a:endParaRPr lang="en-US" sz="1200" b="1" dirty="0">
              <a:solidFill>
                <a:schemeClr val="lt1">
                  <a:lumMod val="100000"/>
                </a:schemeClr>
              </a:solidFill>
              <a:latin typeface="+mj-lt"/>
              <a:sym typeface="+mn-ea"/>
            </a:endParaRPr>
          </a:p>
        </p:txBody>
      </p:sp>
      <p:sp>
        <p:nvSpPr>
          <p:cNvPr id="8" name="矩形 7"/>
          <p:cNvSpPr/>
          <p:nvPr>
            <p:custDataLst>
              <p:tags r:id="rId5"/>
            </p:custDataLst>
          </p:nvPr>
        </p:nvSpPr>
        <p:spPr>
          <a:xfrm>
            <a:off x="6130204" y="2347176"/>
            <a:ext cx="2292369" cy="1176695"/>
          </a:xfrm>
          <a:prstGeom prst="rect">
            <a:avLst/>
          </a:prstGeom>
          <a:noFill/>
        </p:spPr>
        <p:txBody>
          <a:bodyPr wrap="square" lIns="0" tIns="0" rIns="0" bIns="0" rtlCol="0" anchor="t" anchorCtr="0">
            <a:noAutofit/>
          </a:bodyPr>
          <a:p>
            <a:pPr>
              <a:lnSpc>
                <a:spcPct val="140000"/>
              </a:lnSpc>
              <a:spcBef>
                <a:spcPct val="0"/>
              </a:spcBef>
              <a:spcAft>
                <a:spcPct val="0"/>
              </a:spcAft>
            </a:pPr>
            <a:r>
              <a:rPr lang="en-US" sz="900" kern="0" dirty="0">
                <a:ln>
                  <a:noFill/>
                  <a:prstDash val="sysDot"/>
                </a:ln>
                <a:solidFill>
                  <a:schemeClr val="tx1">
                    <a:lumMod val="85000"/>
                    <a:lumOff val="15000"/>
                  </a:schemeClr>
                </a:solidFill>
                <a:latin typeface="+mn-lt"/>
              </a:rPr>
              <a:t>• Collection and analysis of COVID-19 historical data</a:t>
            </a:r>
            <a:endParaRPr lang="en-US" sz="900" kern="0" dirty="0">
              <a:ln>
                <a:noFill/>
                <a:prstDash val="sysDot"/>
              </a:ln>
              <a:solidFill>
                <a:schemeClr val="tx1">
                  <a:lumMod val="85000"/>
                  <a:lumOff val="15000"/>
                </a:schemeClr>
              </a:solidFill>
              <a:latin typeface="+mn-lt"/>
            </a:endParaRPr>
          </a:p>
          <a:p>
            <a:pPr>
              <a:lnSpc>
                <a:spcPct val="140000"/>
              </a:lnSpc>
              <a:spcBef>
                <a:spcPct val="0"/>
              </a:spcBef>
              <a:spcAft>
                <a:spcPct val="0"/>
              </a:spcAft>
            </a:pPr>
            <a:r>
              <a:rPr lang="en-US" sz="900" kern="0" dirty="0">
                <a:ln>
                  <a:noFill/>
                  <a:prstDash val="sysDot"/>
                </a:ln>
                <a:solidFill>
                  <a:schemeClr val="tx1">
                    <a:lumMod val="85000"/>
                    <a:lumOff val="15000"/>
                  </a:schemeClr>
                </a:solidFill>
                <a:latin typeface="+mn-lt"/>
              </a:rPr>
              <a:t>• Visualization of confirmed cases, deaths, and recoveries</a:t>
            </a:r>
            <a:endParaRPr lang="en-US" sz="900" kern="0" dirty="0">
              <a:ln>
                <a:noFill/>
                <a:prstDash val="sysDot"/>
              </a:ln>
              <a:solidFill>
                <a:schemeClr val="tx1">
                  <a:lumMod val="85000"/>
                  <a:lumOff val="15000"/>
                </a:schemeClr>
              </a:solidFill>
              <a:latin typeface="+mn-lt"/>
            </a:endParaRPr>
          </a:p>
          <a:p>
            <a:pPr>
              <a:lnSpc>
                <a:spcPct val="140000"/>
              </a:lnSpc>
              <a:spcBef>
                <a:spcPct val="0"/>
              </a:spcBef>
              <a:spcAft>
                <a:spcPct val="0"/>
              </a:spcAft>
            </a:pPr>
            <a:r>
              <a:rPr lang="en-US" sz="900" kern="0" dirty="0">
                <a:ln>
                  <a:noFill/>
                  <a:prstDash val="sysDot"/>
                </a:ln>
                <a:solidFill>
                  <a:schemeClr val="tx1">
                    <a:lumMod val="85000"/>
                    <a:lumOff val="15000"/>
                  </a:schemeClr>
                </a:solidFill>
                <a:latin typeface="+mn-lt"/>
              </a:rPr>
              <a:t>• Country-wise and date-wise comparison using dashboards</a:t>
            </a:r>
            <a:endParaRPr lang="en-US" sz="900" kern="0" dirty="0">
              <a:ln>
                <a:noFill/>
                <a:prstDash val="sysDot"/>
              </a:ln>
              <a:solidFill>
                <a:schemeClr val="tx1">
                  <a:lumMod val="85000"/>
                  <a:lumOff val="15000"/>
                </a:schemeClr>
              </a:solidFill>
              <a:latin typeface="+mn-lt"/>
            </a:endParaRPr>
          </a:p>
          <a:p>
            <a:pPr>
              <a:lnSpc>
                <a:spcPct val="140000"/>
              </a:lnSpc>
              <a:spcBef>
                <a:spcPct val="0"/>
              </a:spcBef>
              <a:spcAft>
                <a:spcPct val="0"/>
              </a:spcAft>
            </a:pPr>
            <a:r>
              <a:rPr lang="en-US" sz="900" kern="0" dirty="0">
                <a:ln>
                  <a:noFill/>
                  <a:prstDash val="sysDot"/>
                </a:ln>
                <a:solidFill>
                  <a:schemeClr val="tx1">
                    <a:lumMod val="85000"/>
                    <a:lumOff val="15000"/>
                  </a:schemeClr>
                </a:solidFill>
                <a:latin typeface="+mn-lt"/>
              </a:rPr>
              <a:t>• Use of AI features for trend analysis and insights</a:t>
            </a:r>
            <a:endParaRPr lang="en-US" sz="900" kern="0" dirty="0">
              <a:ln>
                <a:noFill/>
                <a:prstDash val="sysDot"/>
              </a:ln>
              <a:solidFill>
                <a:schemeClr val="tx1">
                  <a:lumMod val="85000"/>
                  <a:lumOff val="15000"/>
                </a:schemeClr>
              </a:solidFill>
              <a:latin typeface="+mn-lt"/>
            </a:endParaRPr>
          </a:p>
        </p:txBody>
      </p:sp>
      <p:sp>
        <p:nvSpPr>
          <p:cNvPr id="9" name="圆角矩形 24"/>
          <p:cNvSpPr/>
          <p:nvPr>
            <p:custDataLst>
              <p:tags r:id="rId6"/>
            </p:custDataLst>
          </p:nvPr>
        </p:nvSpPr>
        <p:spPr>
          <a:xfrm>
            <a:off x="6130204" y="4111908"/>
            <a:ext cx="1650777" cy="299540"/>
          </a:xfrm>
          <a:prstGeom prst="roundRect">
            <a:avLst>
              <a:gd name="adj" fmla="val 50000"/>
            </a:avLst>
          </a:prstGeom>
          <a:solidFill>
            <a:schemeClr val="accent1"/>
          </a:solidFill>
          <a:ln>
            <a:noFill/>
          </a:ln>
          <a:effectLst/>
        </p:spPr>
        <p:style>
          <a:lnRef idx="2">
            <a:srgbClr val="376FFF">
              <a:shade val="50000"/>
            </a:srgbClr>
          </a:lnRef>
          <a:fillRef idx="1">
            <a:srgbClr val="376FFF"/>
          </a:fillRef>
          <a:effectRef idx="0">
            <a:srgbClr val="376FFF"/>
          </a:effectRef>
          <a:fontRef idx="minor">
            <a:srgbClr val="FFFFFF"/>
          </a:fontRef>
        </p:style>
        <p:txBody>
          <a:bodyPr vertOverflow="overflow" horzOverflow="overflow" vert="horz" wrap="square" lIns="0" tIns="0" rIns="0" bIns="0" numCol="1" spcCol="0" rtlCol="0" fromWordArt="0" anchor="ctr" anchorCtr="0" forceAA="0" compatLnSpc="1">
            <a:normAutofit/>
          </a:bodyPr>
          <a:p>
            <a:pPr algn="ctr">
              <a:spcBef>
                <a:spcPct val="0"/>
              </a:spcBef>
              <a:spcAft>
                <a:spcPct val="0"/>
              </a:spcAft>
            </a:pPr>
            <a:r>
              <a:rPr lang="en-US" sz="975" b="1" dirty="0">
                <a:solidFill>
                  <a:schemeClr val="lt1">
                    <a:lumMod val="100000"/>
                  </a:schemeClr>
                </a:solidFill>
                <a:latin typeface="+mj-lt"/>
                <a:sym typeface="+mn-ea"/>
              </a:rPr>
              <a:t>What is not included:</a:t>
            </a:r>
            <a:endParaRPr lang="en-US" sz="975" b="1" dirty="0">
              <a:solidFill>
                <a:schemeClr val="lt1">
                  <a:lumMod val="100000"/>
                </a:schemeClr>
              </a:solidFill>
              <a:latin typeface="+mj-lt"/>
              <a:sym typeface="+mn-ea"/>
            </a:endParaRPr>
          </a:p>
        </p:txBody>
      </p:sp>
      <p:sp>
        <p:nvSpPr>
          <p:cNvPr id="10" name="矩形 9"/>
          <p:cNvSpPr/>
          <p:nvPr>
            <p:custDataLst>
              <p:tags r:id="rId7"/>
            </p:custDataLst>
          </p:nvPr>
        </p:nvSpPr>
        <p:spPr>
          <a:xfrm>
            <a:off x="6130290" y="4425315"/>
            <a:ext cx="2292350" cy="1397635"/>
          </a:xfrm>
          <a:prstGeom prst="rect">
            <a:avLst/>
          </a:prstGeom>
          <a:noFill/>
        </p:spPr>
        <p:txBody>
          <a:bodyPr wrap="square" lIns="0" tIns="0" rIns="0" bIns="0" rtlCol="0" anchor="t" anchorCtr="0">
            <a:normAutofit/>
          </a:bodyPr>
          <a:p>
            <a:pPr algn="l">
              <a:lnSpc>
                <a:spcPct val="140000"/>
              </a:lnSpc>
              <a:spcBef>
                <a:spcPct val="0"/>
              </a:spcBef>
              <a:spcAft>
                <a:spcPct val="0"/>
              </a:spcAft>
            </a:pPr>
            <a:r>
              <a:rPr lang="en-US" sz="750" kern="0" dirty="0">
                <a:ln>
                  <a:noFill/>
                  <a:prstDash val="sysDot"/>
                </a:ln>
                <a:solidFill>
                  <a:schemeClr val="tx1">
                    <a:lumMod val="85000"/>
                    <a:lumOff val="15000"/>
                  </a:schemeClr>
                </a:solidFill>
                <a:latin typeface="+mn-lt"/>
              </a:rPr>
              <a:t>•</a:t>
            </a:r>
            <a:r>
              <a:rPr lang="en-US" sz="1000" kern="0" dirty="0">
                <a:ln>
                  <a:noFill/>
                  <a:prstDash val="sysDot"/>
                </a:ln>
                <a:solidFill>
                  <a:schemeClr val="tx1">
                    <a:lumMod val="85000"/>
                    <a:lumOff val="15000"/>
                  </a:schemeClr>
                </a:solidFill>
                <a:latin typeface="+mn-lt"/>
              </a:rPr>
              <a:t> Real-time live COVID-19 data updates</a:t>
            </a:r>
            <a:endParaRPr lang="en-US" sz="1000" kern="0" dirty="0">
              <a:ln>
                <a:noFill/>
                <a:prstDash val="sysDot"/>
              </a:ln>
              <a:solidFill>
                <a:schemeClr val="tx1">
                  <a:lumMod val="85000"/>
                  <a:lumOff val="15000"/>
                </a:schemeClr>
              </a:solidFill>
              <a:latin typeface="+mn-lt"/>
            </a:endParaRPr>
          </a:p>
          <a:p>
            <a:pPr algn="l">
              <a:lnSpc>
                <a:spcPct val="140000"/>
              </a:lnSpc>
              <a:spcBef>
                <a:spcPct val="0"/>
              </a:spcBef>
              <a:spcAft>
                <a:spcPct val="0"/>
              </a:spcAft>
            </a:pPr>
            <a:r>
              <a:rPr lang="en-US" sz="1000" kern="0" dirty="0">
                <a:ln>
                  <a:noFill/>
                  <a:prstDash val="sysDot"/>
                </a:ln>
                <a:solidFill>
                  <a:schemeClr val="tx1">
                    <a:lumMod val="85000"/>
                    <a:lumOff val="15000"/>
                  </a:schemeClr>
                </a:solidFill>
                <a:latin typeface="+mn-lt"/>
              </a:rPr>
              <a:t>• Medical diagnosis or patient-level prediction</a:t>
            </a:r>
            <a:endParaRPr lang="en-US" sz="1000" kern="0" dirty="0">
              <a:ln>
                <a:noFill/>
                <a:prstDash val="sysDot"/>
              </a:ln>
              <a:solidFill>
                <a:schemeClr val="tx1">
                  <a:lumMod val="85000"/>
                  <a:lumOff val="15000"/>
                </a:schemeClr>
              </a:solidFill>
              <a:latin typeface="+mn-lt"/>
            </a:endParaRPr>
          </a:p>
          <a:p>
            <a:pPr algn="l">
              <a:lnSpc>
                <a:spcPct val="140000"/>
              </a:lnSpc>
              <a:spcBef>
                <a:spcPct val="0"/>
              </a:spcBef>
              <a:spcAft>
                <a:spcPct val="0"/>
              </a:spcAft>
            </a:pPr>
            <a:r>
              <a:rPr lang="en-US" sz="1000" kern="0" dirty="0">
                <a:ln>
                  <a:noFill/>
                  <a:prstDash val="sysDot"/>
                </a:ln>
                <a:solidFill>
                  <a:schemeClr val="tx1">
                    <a:lumMod val="85000"/>
                    <a:lumOff val="15000"/>
                  </a:schemeClr>
                </a:solidFill>
                <a:latin typeface="+mn-lt"/>
              </a:rPr>
              <a:t>• Treatment or healthcare recommendations</a:t>
            </a:r>
            <a:endParaRPr lang="en-US" sz="1000" kern="0" dirty="0">
              <a:ln>
                <a:noFill/>
                <a:prstDash val="sysDot"/>
              </a:ln>
              <a:solidFill>
                <a:schemeClr val="tx1">
                  <a:lumMod val="85000"/>
                  <a:lumOff val="15000"/>
                </a:schemeClr>
              </a:solidFill>
              <a:latin typeface="+mn-lt"/>
            </a:endParaRPr>
          </a:p>
        </p:txBody>
      </p:sp>
    </p:spTree>
    <p:custDataLst>
      <p:tags r:id="rId8"/>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任意多边形 14"/>
          <p:cNvSpPr/>
          <p:nvPr>
            <p:custDataLst>
              <p:tags r:id="rId1"/>
            </p:custDataLst>
          </p:nvPr>
        </p:nvSpPr>
        <p:spPr>
          <a:xfrm flipH="1" flipV="1">
            <a:off x="1649672" y="3085250"/>
            <a:ext cx="2557463" cy="2165509"/>
          </a:xfrm>
          <a:custGeom>
            <a:avLst/>
            <a:gdLst>
              <a:gd name="connsiteX0" fmla="*/ 1 w 570"/>
              <a:gd name="connsiteY0" fmla="*/ 476 h 476"/>
              <a:gd name="connsiteX1" fmla="*/ 0 w 570"/>
              <a:gd name="connsiteY1" fmla="*/ 0 h 476"/>
              <a:gd name="connsiteX2" fmla="*/ 570 w 570"/>
              <a:gd name="connsiteY2" fmla="*/ 476 h 476"/>
              <a:gd name="connsiteX3" fmla="*/ 1 w 570"/>
              <a:gd name="connsiteY3" fmla="*/ 476 h 476"/>
            </a:gdLst>
            <a:ahLst/>
            <a:cxnLst>
              <a:cxn ang="0">
                <a:pos x="connsiteX0" y="connsiteY0"/>
              </a:cxn>
              <a:cxn ang="0">
                <a:pos x="connsiteX1" y="connsiteY1"/>
              </a:cxn>
              <a:cxn ang="0">
                <a:pos x="connsiteX2" y="connsiteY2"/>
              </a:cxn>
              <a:cxn ang="0">
                <a:pos x="connsiteX3" y="connsiteY3"/>
              </a:cxn>
            </a:cxnLst>
            <a:rect l="l" t="t" r="r" b="b"/>
            <a:pathLst>
              <a:path w="5370" h="4547">
                <a:moveTo>
                  <a:pt x="579" y="0"/>
                </a:moveTo>
                <a:lnTo>
                  <a:pt x="1030" y="362"/>
                </a:lnTo>
                <a:lnTo>
                  <a:pt x="5026" y="362"/>
                </a:lnTo>
                <a:cubicBezTo>
                  <a:pt x="5185" y="362"/>
                  <a:pt x="5317" y="471"/>
                  <a:pt x="5354" y="618"/>
                </a:cubicBezTo>
                <a:lnTo>
                  <a:pt x="5355" y="624"/>
                </a:lnTo>
                <a:lnTo>
                  <a:pt x="5359" y="638"/>
                </a:lnTo>
                <a:cubicBezTo>
                  <a:pt x="5366" y="666"/>
                  <a:pt x="5370" y="695"/>
                  <a:pt x="5370" y="726"/>
                </a:cubicBezTo>
                <a:lnTo>
                  <a:pt x="5370" y="4198"/>
                </a:lnTo>
                <a:cubicBezTo>
                  <a:pt x="5370" y="4391"/>
                  <a:pt x="5214" y="4547"/>
                  <a:pt x="5021" y="4547"/>
                </a:cubicBezTo>
                <a:lnTo>
                  <a:pt x="349" y="4547"/>
                </a:lnTo>
                <a:cubicBezTo>
                  <a:pt x="258" y="4547"/>
                  <a:pt x="176" y="4513"/>
                  <a:pt x="114" y="4456"/>
                </a:cubicBezTo>
                <a:lnTo>
                  <a:pt x="114" y="4456"/>
                </a:lnTo>
                <a:lnTo>
                  <a:pt x="111" y="4453"/>
                </a:lnTo>
                <a:cubicBezTo>
                  <a:pt x="43" y="4392"/>
                  <a:pt x="0" y="4302"/>
                  <a:pt x="0" y="4203"/>
                </a:cubicBezTo>
                <a:lnTo>
                  <a:pt x="0" y="4198"/>
                </a:lnTo>
                <a:lnTo>
                  <a:pt x="0" y="726"/>
                </a:lnTo>
                <a:lnTo>
                  <a:pt x="0" y="700"/>
                </a:lnTo>
                <a:cubicBezTo>
                  <a:pt x="0" y="513"/>
                  <a:pt x="151" y="362"/>
                  <a:pt x="338" y="362"/>
                </a:cubicBezTo>
                <a:lnTo>
                  <a:pt x="580" y="362"/>
                </a:lnTo>
                <a:lnTo>
                  <a:pt x="579" y="0"/>
                </a:lnTo>
                <a:close/>
              </a:path>
            </a:pathLst>
          </a:custGeom>
          <a:gradFill>
            <a:gsLst>
              <a:gs pos="80000">
                <a:schemeClr val="accent1">
                  <a:alpha val="60000"/>
                </a:schemeClr>
              </a:gs>
              <a:gs pos="0">
                <a:schemeClr val="accent1">
                  <a:lumMod val="60000"/>
                  <a:lumOff val="40000"/>
                  <a:alpha val="40000"/>
                </a:schemeClr>
              </a:gs>
            </a:gsLst>
            <a:path path="circle">
              <a:fillToRect l="100000" t="100000"/>
            </a:path>
            <a:tileRect r="-100000" b="-100000"/>
          </a:gradFill>
          <a:ln>
            <a:noFill/>
          </a:ln>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lstStyle/>
          <a:p>
            <a:pPr algn="ctr"/>
            <a:endParaRPr lang="en-US" sz="1350">
              <a:latin typeface="Arial" panose="020B0604020202020204" pitchFamily="34" charset="0"/>
              <a:sym typeface="Arial" panose="020B0604020202020204" pitchFamily="34" charset="0"/>
            </a:endParaRPr>
          </a:p>
        </p:txBody>
      </p:sp>
      <p:sp>
        <p:nvSpPr>
          <p:cNvPr id="23" name="任意多边形 15"/>
          <p:cNvSpPr/>
          <p:nvPr>
            <p:custDataLst>
              <p:tags r:id="rId2"/>
            </p:custDataLst>
          </p:nvPr>
        </p:nvSpPr>
        <p:spPr>
          <a:xfrm>
            <a:off x="528103" y="2227047"/>
            <a:ext cx="3484721" cy="2882298"/>
          </a:xfrm>
          <a:custGeom>
            <a:avLst/>
            <a:gdLst>
              <a:gd name="adj" fmla="val 8696"/>
              <a:gd name="a" fmla="pin 0 adj 50000"/>
              <a:gd name="x1" fmla="*/ ss a 100000"/>
              <a:gd name="x2" fmla="+- r 0 x1"/>
              <a:gd name="y2" fmla="+- b 0 x1"/>
              <a:gd name="il" fmla="*/ x1 29289 100000"/>
              <a:gd name="ir" fmla="+- r 0 il"/>
              <a:gd name="ib" fmla="+- b 0 il"/>
            </a:gdLst>
            <a:ahLst/>
            <a:cxnLst>
              <a:cxn ang="3">
                <a:pos x="hc" y="t"/>
              </a:cxn>
              <a:cxn ang="cd2">
                <a:pos x="l" y="vc"/>
              </a:cxn>
              <a:cxn ang="cd4">
                <a:pos x="hc" y="b"/>
              </a:cxn>
              <a:cxn ang="0">
                <a:pos x="r" y="vc"/>
              </a:cxn>
            </a:cxnLst>
            <a:rect l="l" t="t" r="r" b="b"/>
            <a:pathLst>
              <a:path w="7317" h="6052">
                <a:moveTo>
                  <a:pt x="489" y="0"/>
                </a:moveTo>
                <a:lnTo>
                  <a:pt x="6828" y="0"/>
                </a:lnTo>
                <a:cubicBezTo>
                  <a:pt x="7098" y="0"/>
                  <a:pt x="7317" y="219"/>
                  <a:pt x="7317" y="489"/>
                </a:cubicBezTo>
                <a:lnTo>
                  <a:pt x="7317" y="5134"/>
                </a:lnTo>
                <a:cubicBezTo>
                  <a:pt x="7317" y="5404"/>
                  <a:pt x="7098" y="5623"/>
                  <a:pt x="6828" y="5623"/>
                </a:cubicBezTo>
                <a:lnTo>
                  <a:pt x="1234" y="5623"/>
                </a:lnTo>
                <a:lnTo>
                  <a:pt x="699" y="6052"/>
                </a:lnTo>
                <a:lnTo>
                  <a:pt x="700" y="5623"/>
                </a:lnTo>
                <a:lnTo>
                  <a:pt x="489" y="5623"/>
                </a:lnTo>
                <a:cubicBezTo>
                  <a:pt x="219" y="5623"/>
                  <a:pt x="0" y="5404"/>
                  <a:pt x="0" y="5134"/>
                </a:cubicBezTo>
                <a:lnTo>
                  <a:pt x="0" y="489"/>
                </a:lnTo>
                <a:cubicBezTo>
                  <a:pt x="0" y="219"/>
                  <a:pt x="219" y="0"/>
                  <a:pt x="489" y="0"/>
                </a:cubicBezTo>
                <a:close/>
              </a:path>
            </a:pathLst>
          </a:custGeom>
          <a:gradFill>
            <a:gsLst>
              <a:gs pos="65000">
                <a:schemeClr val="accent1"/>
              </a:gs>
              <a:gs pos="20000">
                <a:schemeClr val="accent1">
                  <a:lumMod val="60000"/>
                  <a:lumOff val="40000"/>
                </a:schemeClr>
              </a:gs>
            </a:gsLst>
            <a:path path="circle">
              <a:fillToRect r="100000" b="100000"/>
            </a:path>
            <a:tileRect l="-100000" t="-100000"/>
          </a:gradFill>
          <a:ln>
            <a:noFill/>
          </a:ln>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lstStyle/>
          <a:p>
            <a:pPr algn="ctr"/>
            <a:endParaRPr lang="en-US" sz="1350">
              <a:latin typeface="Arial" panose="020B0604020202020204" pitchFamily="34" charset="0"/>
              <a:sym typeface="Arial" panose="020B0604020202020204" pitchFamily="34" charset="0"/>
            </a:endParaRPr>
          </a:p>
        </p:txBody>
      </p:sp>
      <p:pic>
        <p:nvPicPr>
          <p:cNvPr id="14" name="图片 13"/>
          <p:cNvPicPr>
            <a:picLocks noChangeAspect="1"/>
          </p:cNvPicPr>
          <p:nvPr>
            <p:custDataLst>
              <p:tags r:id="rId3"/>
            </p:custDataLst>
          </p:nvPr>
        </p:nvPicPr>
        <p:blipFill rotWithShape="1">
          <a:blip r:embed="rId4"/>
          <a:srcRect l="3560" r="3604"/>
          <a:stretch>
            <a:fillRect/>
          </a:stretch>
        </p:blipFill>
        <p:spPr>
          <a:xfrm>
            <a:off x="628650" y="2335727"/>
            <a:ext cx="3267075" cy="2455545"/>
          </a:xfrm>
          <a:prstGeom prst="roundRect">
            <a:avLst>
              <a:gd name="adj" fmla="val 6291"/>
            </a:avLst>
          </a:prstGeom>
          <a:ln w="9525" cap="flat" cmpd="sng" algn="ctr">
            <a:solidFill>
              <a:schemeClr val="dk1">
                <a:lumMod val="40000"/>
                <a:lumOff val="60000"/>
                <a:alpha val="50000"/>
              </a:schemeClr>
            </a:solidFill>
            <a:prstDash val="solid"/>
            <a:round/>
            <a:headEnd type="none" w="med" len="med"/>
            <a:tailEnd type="none" w="med" len="med"/>
          </a:ln>
        </p:spPr>
      </p:pic>
      <p:sp>
        <p:nvSpPr>
          <p:cNvPr id="3" name="标题 2"/>
          <p:cNvSpPr>
            <a:spLocks noGrp="1"/>
          </p:cNvSpPr>
          <p:nvPr>
            <p:ph type="title"/>
            <p:custDataLst>
              <p:tags r:id="rId5"/>
            </p:custDataLst>
          </p:nvPr>
        </p:nvSpPr>
        <p:spPr>
          <a:xfrm>
            <a:off x="522000" y="1153054"/>
            <a:ext cx="8100000" cy="594000"/>
          </a:xfrm>
        </p:spPr>
        <p:txBody>
          <a:bodyPr wrap="square">
            <a:normAutofit/>
          </a:bodyPr>
          <a:lstStyle/>
          <a:p>
            <a:r>
              <a:rPr b="1">
                <a:sym typeface="+mn-ea"/>
              </a:rPr>
              <a:t>AI-Enhanced Data Visualization for COVID-19 Analysis</a:t>
            </a:r>
            <a:endParaRPr lang="en-US" spc="0"/>
          </a:p>
        </p:txBody>
      </p:sp>
      <p:sp>
        <p:nvSpPr>
          <p:cNvPr id="5" name="矩形 4"/>
          <p:cNvSpPr/>
          <p:nvPr>
            <p:custDataLst>
              <p:tags r:id="rId6"/>
            </p:custDataLst>
          </p:nvPr>
        </p:nvSpPr>
        <p:spPr>
          <a:xfrm>
            <a:off x="4672330" y="2414905"/>
            <a:ext cx="3928110" cy="737235"/>
          </a:xfrm>
          <a:prstGeom prst="rect">
            <a:avLst/>
          </a:prstGeom>
          <a:noFill/>
        </p:spPr>
        <p:txBody>
          <a:bodyPr wrap="square" lIns="0" tIns="0" rIns="0" bIns="0" rtlCol="0" anchor="t" anchorCtr="0">
            <a:noAutofit/>
          </a:bodyPr>
          <a:p>
            <a:pPr>
              <a:lnSpc>
                <a:spcPct val="130000"/>
              </a:lnSpc>
              <a:spcBef>
                <a:spcPct val="0"/>
              </a:spcBef>
              <a:spcAft>
                <a:spcPct val="0"/>
              </a:spcAft>
            </a:pPr>
            <a:r>
              <a:rPr sz="1000">
                <a:sym typeface="+mn-ea"/>
              </a:rPr>
              <a:t>The proposed solution uses Power BI to convert raw COVID-19 data into interactive visual dashboards.</a:t>
            </a:r>
            <a:endParaRPr sz="1000">
              <a:sym typeface="+mn-ea"/>
            </a:endParaRPr>
          </a:p>
          <a:p>
            <a:pPr>
              <a:lnSpc>
                <a:spcPct val="130000"/>
              </a:lnSpc>
              <a:spcBef>
                <a:spcPct val="0"/>
              </a:spcBef>
              <a:spcAft>
                <a:spcPct val="0"/>
              </a:spcAft>
            </a:pPr>
            <a:r>
              <a:rPr sz="1000">
                <a:sym typeface="+mn-ea"/>
              </a:rPr>
              <a:t>The system helps users understand trends, patterns, and comparisons easily.</a:t>
            </a:r>
            <a:endParaRPr lang="en-US" sz="1000" dirty="0">
              <a:solidFill>
                <a:schemeClr val="tx1">
                  <a:lumMod val="85000"/>
                  <a:lumOff val="15000"/>
                </a:schemeClr>
              </a:solidFill>
              <a:latin typeface="+mn-lt"/>
              <a:sym typeface="+mn-ea"/>
            </a:endParaRPr>
          </a:p>
        </p:txBody>
      </p:sp>
      <p:sp>
        <p:nvSpPr>
          <p:cNvPr id="6" name="圆角矩形 13"/>
          <p:cNvSpPr/>
          <p:nvPr>
            <p:custDataLst>
              <p:tags r:id="rId7"/>
            </p:custDataLst>
          </p:nvPr>
        </p:nvSpPr>
        <p:spPr>
          <a:xfrm>
            <a:off x="4672572" y="2100332"/>
            <a:ext cx="1370195" cy="285434"/>
          </a:xfrm>
          <a:prstGeom prst="roundRect">
            <a:avLst>
              <a:gd name="adj" fmla="val 14094"/>
            </a:avLst>
          </a:prstGeom>
          <a:solidFill>
            <a:schemeClr val="accent1"/>
          </a:solidFill>
          <a:ln>
            <a:noFill/>
          </a:ln>
          <a:effectLst/>
        </p:spPr>
        <p:style>
          <a:lnRef idx="2">
            <a:srgbClr val="376FFF">
              <a:shade val="50000"/>
            </a:srgbClr>
          </a:lnRef>
          <a:fillRef idx="1">
            <a:srgbClr val="376FFF"/>
          </a:fillRef>
          <a:effectRef idx="0">
            <a:srgbClr val="376FFF"/>
          </a:effectRef>
          <a:fontRef idx="minor">
            <a:srgbClr val="FFFFFF"/>
          </a:fontRef>
        </p:style>
        <p:txBody>
          <a:bodyPr vertOverflow="overflow" horzOverflow="overflow" vert="horz" wrap="square" lIns="0" tIns="0" rIns="0" bIns="0" numCol="1" spcCol="0" rtlCol="0" fromWordArt="0" anchor="ctr" anchorCtr="0" forceAA="0" compatLnSpc="1">
            <a:normAutofit/>
          </a:bodyPr>
          <a:p>
            <a:pPr algn="ctr">
              <a:spcBef>
                <a:spcPct val="0"/>
              </a:spcBef>
              <a:spcAft>
                <a:spcPct val="0"/>
              </a:spcAft>
            </a:pPr>
            <a:r>
              <a:rPr lang="en-US" sz="1200" b="1" dirty="0">
                <a:solidFill>
                  <a:schemeClr val="lt1">
                    <a:lumMod val="100000"/>
                  </a:schemeClr>
                </a:solidFill>
                <a:latin typeface="+mj-lt"/>
                <a:sym typeface="+mn-ea"/>
              </a:rPr>
              <a:t>Title</a:t>
            </a:r>
            <a:endParaRPr lang="en-US" sz="1200" b="1" dirty="0">
              <a:solidFill>
                <a:schemeClr val="lt1">
                  <a:lumMod val="100000"/>
                </a:schemeClr>
              </a:solidFill>
              <a:latin typeface="+mj-lt"/>
              <a:sym typeface="+mn-ea"/>
            </a:endParaRPr>
          </a:p>
        </p:txBody>
      </p:sp>
      <p:sp>
        <p:nvSpPr>
          <p:cNvPr id="13" name="矩形 12"/>
          <p:cNvSpPr/>
          <p:nvPr>
            <p:custDataLst>
              <p:tags r:id="rId8"/>
            </p:custDataLst>
          </p:nvPr>
        </p:nvSpPr>
        <p:spPr>
          <a:xfrm>
            <a:off x="4672330" y="3705225"/>
            <a:ext cx="3928110" cy="702310"/>
          </a:xfrm>
          <a:prstGeom prst="rect">
            <a:avLst/>
          </a:prstGeom>
          <a:noFill/>
        </p:spPr>
        <p:txBody>
          <a:bodyPr wrap="square" lIns="0" tIns="0" rIns="0" bIns="0" rtlCol="0" anchor="t" anchorCtr="0">
            <a:normAutofit/>
          </a:bodyPr>
          <a:p>
            <a:pPr>
              <a:lnSpc>
                <a:spcPct val="130000"/>
              </a:lnSpc>
              <a:spcBef>
                <a:spcPct val="0"/>
              </a:spcBef>
              <a:spcAft>
                <a:spcPct val="0"/>
              </a:spcAft>
            </a:pPr>
            <a:r>
              <a:rPr sz="750">
                <a:sym typeface="+mn-ea"/>
              </a:rPr>
              <a:t>• </a:t>
            </a:r>
            <a:r>
              <a:rPr sz="1000">
                <a:sym typeface="+mn-ea"/>
              </a:rPr>
              <a:t>Interactive charts and dashboards</a:t>
            </a:r>
            <a:endParaRPr sz="1000">
              <a:sym typeface="+mn-ea"/>
            </a:endParaRPr>
          </a:p>
          <a:p>
            <a:pPr>
              <a:lnSpc>
                <a:spcPct val="130000"/>
              </a:lnSpc>
              <a:spcBef>
                <a:spcPct val="0"/>
              </a:spcBef>
              <a:spcAft>
                <a:spcPct val="0"/>
              </a:spcAft>
            </a:pPr>
            <a:r>
              <a:rPr sz="1000">
                <a:sym typeface="+mn-ea"/>
              </a:rPr>
              <a:t>• Country-wise and date-wise analysis</a:t>
            </a:r>
            <a:endParaRPr sz="1000">
              <a:sym typeface="+mn-ea"/>
            </a:endParaRPr>
          </a:p>
          <a:p>
            <a:pPr>
              <a:lnSpc>
                <a:spcPct val="130000"/>
              </a:lnSpc>
              <a:spcBef>
                <a:spcPct val="0"/>
              </a:spcBef>
              <a:spcAft>
                <a:spcPct val="0"/>
              </a:spcAft>
            </a:pPr>
            <a:r>
              <a:rPr sz="1000">
                <a:sym typeface="+mn-ea"/>
              </a:rPr>
              <a:t>• AI-based trend insights and forecasting</a:t>
            </a:r>
            <a:endParaRPr lang="en-US" sz="1000">
              <a:solidFill>
                <a:schemeClr val="tx1">
                  <a:lumMod val="85000"/>
                  <a:lumOff val="15000"/>
                </a:schemeClr>
              </a:solidFill>
              <a:latin typeface="+mn-lt"/>
              <a:sym typeface="+mn-ea"/>
            </a:endParaRPr>
          </a:p>
        </p:txBody>
      </p:sp>
      <p:sp>
        <p:nvSpPr>
          <p:cNvPr id="15" name="圆角矩形 13"/>
          <p:cNvSpPr/>
          <p:nvPr>
            <p:custDataLst>
              <p:tags r:id="rId9"/>
            </p:custDataLst>
          </p:nvPr>
        </p:nvSpPr>
        <p:spPr>
          <a:xfrm>
            <a:off x="4672572" y="3286079"/>
            <a:ext cx="1370195" cy="285434"/>
          </a:xfrm>
          <a:prstGeom prst="roundRect">
            <a:avLst>
              <a:gd name="adj" fmla="val 14094"/>
            </a:avLst>
          </a:prstGeom>
          <a:solidFill>
            <a:schemeClr val="accent1"/>
          </a:solidFill>
          <a:ln>
            <a:noFill/>
          </a:ln>
          <a:effectLst/>
        </p:spPr>
        <p:style>
          <a:lnRef idx="2">
            <a:srgbClr val="376FFF">
              <a:shade val="50000"/>
            </a:srgbClr>
          </a:lnRef>
          <a:fillRef idx="1">
            <a:srgbClr val="376FFF"/>
          </a:fillRef>
          <a:effectRef idx="0">
            <a:srgbClr val="376FFF"/>
          </a:effectRef>
          <a:fontRef idx="minor">
            <a:srgbClr val="FFFFFF"/>
          </a:fontRef>
        </p:style>
        <p:txBody>
          <a:bodyPr vertOverflow="overflow" horzOverflow="overflow" vert="horz" wrap="square" lIns="0" tIns="0" rIns="0" bIns="0" numCol="1" spcCol="0" rtlCol="0" fromWordArt="0" anchor="ctr" anchorCtr="0" forceAA="0" compatLnSpc="1">
            <a:normAutofit/>
          </a:bodyPr>
          <a:p>
            <a:pPr algn="ctr">
              <a:spcBef>
                <a:spcPct val="0"/>
              </a:spcBef>
              <a:spcAft>
                <a:spcPct val="0"/>
              </a:spcAft>
            </a:pPr>
            <a:r>
              <a:rPr lang="en-US" sz="1200" b="1">
                <a:solidFill>
                  <a:schemeClr val="lt1">
                    <a:lumMod val="100000"/>
                  </a:schemeClr>
                </a:solidFill>
                <a:latin typeface="+mj-lt"/>
                <a:sym typeface="+mn-ea"/>
              </a:rPr>
              <a:t>Key Features:</a:t>
            </a:r>
            <a:endParaRPr lang="en-US" sz="1200" b="1">
              <a:solidFill>
                <a:schemeClr val="lt1">
                  <a:lumMod val="100000"/>
                </a:schemeClr>
              </a:solidFill>
              <a:latin typeface="+mj-lt"/>
              <a:sym typeface="+mn-ea"/>
            </a:endParaRPr>
          </a:p>
        </p:txBody>
      </p:sp>
      <p:sp>
        <p:nvSpPr>
          <p:cNvPr id="16" name="矩形 15"/>
          <p:cNvSpPr/>
          <p:nvPr>
            <p:custDataLst>
              <p:tags r:id="rId10"/>
            </p:custDataLst>
          </p:nvPr>
        </p:nvSpPr>
        <p:spPr>
          <a:xfrm>
            <a:off x="4672572" y="4810164"/>
            <a:ext cx="3928194" cy="440784"/>
          </a:xfrm>
          <a:prstGeom prst="rect">
            <a:avLst/>
          </a:prstGeom>
          <a:noFill/>
        </p:spPr>
        <p:txBody>
          <a:bodyPr wrap="square" lIns="0" tIns="0" rIns="0" bIns="0" rtlCol="0" anchor="t" anchorCtr="0">
            <a:normAutofit/>
          </a:bodyPr>
          <a:p>
            <a:pPr>
              <a:lnSpc>
                <a:spcPct val="130000"/>
              </a:lnSpc>
              <a:spcBef>
                <a:spcPct val="0"/>
              </a:spcBef>
              <a:spcAft>
                <a:spcPct val="0"/>
              </a:spcAft>
            </a:pPr>
            <a:r>
              <a:rPr lang="en-US" sz="1000">
                <a:solidFill>
                  <a:schemeClr val="tx1">
                    <a:lumMod val="85000"/>
                    <a:lumOff val="15000"/>
                  </a:schemeClr>
                </a:solidFill>
                <a:latin typeface="+mn-lt"/>
                <a:sym typeface="+mn-ea"/>
              </a:rPr>
              <a:t>Innovation: Combination of AI insights with simple data visualization</a:t>
            </a:r>
            <a:endParaRPr lang="en-US" sz="1000">
              <a:solidFill>
                <a:schemeClr val="tx1">
                  <a:lumMod val="85000"/>
                  <a:lumOff val="15000"/>
                </a:schemeClr>
              </a:solidFill>
              <a:latin typeface="+mn-lt"/>
              <a:sym typeface="+mn-ea"/>
            </a:endParaRPr>
          </a:p>
        </p:txBody>
      </p:sp>
      <p:sp>
        <p:nvSpPr>
          <p:cNvPr id="17" name="圆角矩形 13"/>
          <p:cNvSpPr/>
          <p:nvPr>
            <p:custDataLst>
              <p:tags r:id="rId11"/>
            </p:custDataLst>
          </p:nvPr>
        </p:nvSpPr>
        <p:spPr>
          <a:xfrm>
            <a:off x="4672572" y="4407827"/>
            <a:ext cx="1370195" cy="285434"/>
          </a:xfrm>
          <a:prstGeom prst="roundRect">
            <a:avLst>
              <a:gd name="adj" fmla="val 14094"/>
            </a:avLst>
          </a:prstGeom>
          <a:solidFill>
            <a:schemeClr val="accent1"/>
          </a:solidFill>
          <a:ln>
            <a:noFill/>
          </a:ln>
          <a:effectLst/>
        </p:spPr>
        <p:style>
          <a:lnRef idx="2">
            <a:srgbClr val="376FFF">
              <a:shade val="50000"/>
            </a:srgbClr>
          </a:lnRef>
          <a:fillRef idx="1">
            <a:srgbClr val="376FFF"/>
          </a:fillRef>
          <a:effectRef idx="0">
            <a:srgbClr val="376FFF"/>
          </a:effectRef>
          <a:fontRef idx="minor">
            <a:srgbClr val="FFFFFF"/>
          </a:fontRef>
        </p:style>
        <p:txBody>
          <a:bodyPr vertOverflow="overflow" horzOverflow="overflow" vert="horz" wrap="square" lIns="0" tIns="0" rIns="0" bIns="0" numCol="1" spcCol="0" rtlCol="0" fromWordArt="0" anchor="ctr" anchorCtr="0" forceAA="0" compatLnSpc="1">
            <a:normAutofit/>
          </a:bodyPr>
          <a:p>
            <a:pPr algn="ctr">
              <a:spcBef>
                <a:spcPct val="0"/>
              </a:spcBef>
              <a:spcAft>
                <a:spcPct val="0"/>
              </a:spcAft>
            </a:pPr>
            <a:r>
              <a:rPr lang="en-US" sz="1200" b="1">
                <a:solidFill>
                  <a:schemeClr val="lt1">
                    <a:lumMod val="100000"/>
                  </a:schemeClr>
                </a:solidFill>
                <a:latin typeface="+mj-lt"/>
                <a:sym typeface="+mn-ea"/>
              </a:rPr>
              <a:t>Title</a:t>
            </a:r>
            <a:endParaRPr lang="en-US" sz="1200" b="1">
              <a:solidFill>
                <a:schemeClr val="lt1">
                  <a:lumMod val="100000"/>
                </a:schemeClr>
              </a:solidFill>
              <a:latin typeface="+mj-lt"/>
              <a:sym typeface="+mn-ea"/>
            </a:endParaRPr>
          </a:p>
        </p:txBody>
      </p:sp>
    </p:spTree>
    <p:custDataLst>
      <p:tags r:id="rId12"/>
    </p:custData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图表 5"/>
          <p:cNvGraphicFramePr/>
          <p:nvPr>
            <p:custDataLst>
              <p:tags r:id="rId2"/>
            </p:custDataLst>
          </p:nvPr>
        </p:nvGraphicFramePr>
        <p:xfrm>
          <a:off x="4697730" y="1889760"/>
          <a:ext cx="3985260" cy="3481864"/>
        </p:xfrm>
        <a:graphic>
          <a:graphicData uri="http://schemas.openxmlformats.org/drawingml/2006/chart">
            <c:chart xmlns:c="http://schemas.openxmlformats.org/drawingml/2006/chart" xmlns:r="http://schemas.openxmlformats.org/officeDocument/2006/relationships" r:id="rId1"/>
          </a:graphicData>
        </a:graphic>
      </p:graphicFrame>
      <p:sp>
        <p:nvSpPr>
          <p:cNvPr id="10" name="标题 9"/>
          <p:cNvSpPr>
            <a:spLocks noGrp="1"/>
          </p:cNvSpPr>
          <p:nvPr>
            <p:ph type="title"/>
            <p:custDataLst>
              <p:tags r:id="rId3"/>
            </p:custDataLst>
          </p:nvPr>
        </p:nvSpPr>
        <p:spPr>
          <a:xfrm>
            <a:off x="459000" y="1110191"/>
            <a:ext cx="8100000" cy="529200"/>
          </a:xfrm>
        </p:spPr>
        <p:txBody>
          <a:bodyPr wrap="square">
            <a:normAutofit/>
          </a:bodyPr>
          <a:lstStyle/>
          <a:p>
            <a:r>
              <a:rPr b="1">
                <a:sym typeface="+mn-ea"/>
              </a:rPr>
              <a:t>AI-Enhanced Data Visualization for COVID-19 Analysis</a:t>
            </a:r>
            <a:endParaRPr lang="en-US" spc="0" dirty="0">
              <a:latin typeface="+mj-lt"/>
            </a:endParaRPr>
          </a:p>
        </p:txBody>
      </p:sp>
      <p:sp>
        <p:nvSpPr>
          <p:cNvPr id="9" name="圆角矩形 13"/>
          <p:cNvSpPr/>
          <p:nvPr>
            <p:custDataLst>
              <p:tags r:id="rId4"/>
            </p:custDataLst>
          </p:nvPr>
        </p:nvSpPr>
        <p:spPr>
          <a:xfrm>
            <a:off x="476379" y="2058898"/>
            <a:ext cx="1371328" cy="281065"/>
          </a:xfrm>
          <a:prstGeom prst="roundRect">
            <a:avLst>
              <a:gd name="adj" fmla="val 11999"/>
            </a:avLst>
          </a:prstGeom>
          <a:solidFill>
            <a:schemeClr val="accent1"/>
          </a:solidFill>
          <a:ln>
            <a:noFill/>
          </a:ln>
          <a:effectLst/>
        </p:spPr>
        <p:style>
          <a:lnRef idx="2">
            <a:srgbClr val="376FFF">
              <a:shade val="50000"/>
            </a:srgbClr>
          </a:lnRef>
          <a:fillRef idx="1">
            <a:srgbClr val="376FFF"/>
          </a:fillRef>
          <a:effectRef idx="0">
            <a:srgbClr val="376FFF"/>
          </a:effectRef>
          <a:fontRef idx="minor">
            <a:srgbClr val="FFFFFF"/>
          </a:fontRef>
        </p:style>
        <p:txBody>
          <a:bodyPr vertOverflow="overflow" horzOverflow="overflow" vert="horz" wrap="square" lIns="0" tIns="0" rIns="0" bIns="0" numCol="1" spcCol="0" rtlCol="0" fromWordArt="0" anchor="ctr" anchorCtr="0" forceAA="0" compatLnSpc="1">
            <a:normAutofit/>
          </a:bodyPr>
          <a:p>
            <a:pPr algn="ctr">
              <a:spcBef>
                <a:spcPct val="0"/>
              </a:spcBef>
              <a:spcAft>
                <a:spcPct val="0"/>
              </a:spcAft>
            </a:pPr>
            <a:r>
              <a:rPr lang="en-US" sz="1350" b="1">
                <a:solidFill>
                  <a:schemeClr val="lt1">
                    <a:lumMod val="100000"/>
                  </a:schemeClr>
                </a:solidFill>
                <a:latin typeface="+mj-lt"/>
                <a:sym typeface="+mn-ea"/>
              </a:rPr>
              <a:t>Title</a:t>
            </a:r>
            <a:endParaRPr lang="en-US" sz="1350" b="1">
              <a:solidFill>
                <a:schemeClr val="lt1">
                  <a:lumMod val="100000"/>
                </a:schemeClr>
              </a:solidFill>
              <a:latin typeface="+mj-lt"/>
              <a:sym typeface="+mn-ea"/>
            </a:endParaRPr>
          </a:p>
        </p:txBody>
      </p:sp>
      <p:sp>
        <p:nvSpPr>
          <p:cNvPr id="11" name="矩形 10"/>
          <p:cNvSpPr/>
          <p:nvPr>
            <p:custDataLst>
              <p:tags r:id="rId5"/>
            </p:custDataLst>
          </p:nvPr>
        </p:nvSpPr>
        <p:spPr>
          <a:xfrm>
            <a:off x="476379" y="2339697"/>
            <a:ext cx="3924137" cy="813404"/>
          </a:xfrm>
          <a:prstGeom prst="rect">
            <a:avLst/>
          </a:prstGeom>
          <a:noFill/>
        </p:spPr>
        <p:txBody>
          <a:bodyPr wrap="square" lIns="0" tIns="0" rIns="0" bIns="0" rtlCol="0" anchor="t" anchorCtr="0">
            <a:normAutofit/>
          </a:bodyPr>
          <a:p>
            <a:pPr>
              <a:lnSpc>
                <a:spcPct val="150000"/>
              </a:lnSpc>
              <a:spcBef>
                <a:spcPct val="0"/>
              </a:spcBef>
              <a:spcAft>
                <a:spcPct val="0"/>
              </a:spcAft>
            </a:pPr>
            <a:r>
              <a:rPr lang="en-US" sz="1000" dirty="0">
                <a:solidFill>
                  <a:schemeClr val="tx1">
                    <a:lumMod val="85000"/>
                    <a:lumOff val="15000"/>
                  </a:schemeClr>
                </a:solidFill>
                <a:latin typeface="+mn-lt"/>
              </a:rPr>
              <a:t>The system follows a structured data flow for analysis and visualization</a:t>
            </a:r>
            <a:r>
              <a:rPr lang="en-US" sz="900" dirty="0">
                <a:solidFill>
                  <a:schemeClr val="tx1">
                    <a:lumMod val="85000"/>
                    <a:lumOff val="15000"/>
                  </a:schemeClr>
                </a:solidFill>
                <a:latin typeface="+mn-lt"/>
              </a:rPr>
              <a:t>.</a:t>
            </a:r>
            <a:endParaRPr lang="en-US" sz="900" dirty="0">
              <a:solidFill>
                <a:schemeClr val="tx1">
                  <a:lumMod val="85000"/>
                  <a:lumOff val="15000"/>
                </a:schemeClr>
              </a:solidFill>
              <a:latin typeface="+mn-lt"/>
            </a:endParaRPr>
          </a:p>
        </p:txBody>
      </p:sp>
      <p:sp>
        <p:nvSpPr>
          <p:cNvPr id="12" name="圆角矩形 24"/>
          <p:cNvSpPr/>
          <p:nvPr>
            <p:custDataLst>
              <p:tags r:id="rId6"/>
            </p:custDataLst>
          </p:nvPr>
        </p:nvSpPr>
        <p:spPr>
          <a:xfrm>
            <a:off x="476379" y="3245024"/>
            <a:ext cx="1371328" cy="281065"/>
          </a:xfrm>
          <a:prstGeom prst="roundRect">
            <a:avLst>
              <a:gd name="adj" fmla="val 11999"/>
            </a:avLst>
          </a:prstGeom>
          <a:solidFill>
            <a:schemeClr val="accent1"/>
          </a:solidFill>
          <a:ln>
            <a:noFill/>
          </a:ln>
          <a:effectLst/>
        </p:spPr>
        <p:style>
          <a:lnRef idx="2">
            <a:srgbClr val="376FFF">
              <a:shade val="50000"/>
            </a:srgbClr>
          </a:lnRef>
          <a:fillRef idx="1">
            <a:srgbClr val="376FFF"/>
          </a:fillRef>
          <a:effectRef idx="0">
            <a:srgbClr val="376FFF"/>
          </a:effectRef>
          <a:fontRef idx="minor">
            <a:srgbClr val="FFFFFF"/>
          </a:fontRef>
        </p:style>
        <p:txBody>
          <a:bodyPr vertOverflow="overflow" horzOverflow="overflow" vert="horz" wrap="square" lIns="0" tIns="0" rIns="0" bIns="0" numCol="1" spcCol="0" rtlCol="0" fromWordArt="0" anchor="ctr" anchorCtr="0" forceAA="0" compatLnSpc="1">
            <a:normAutofit/>
          </a:bodyPr>
          <a:p>
            <a:pPr algn="ctr">
              <a:spcBef>
                <a:spcPct val="0"/>
              </a:spcBef>
              <a:spcAft>
                <a:spcPct val="0"/>
              </a:spcAft>
            </a:pPr>
            <a:r>
              <a:rPr lang="en-US" sz="1350" b="1">
                <a:solidFill>
                  <a:schemeClr val="lt1">
                    <a:lumMod val="100000"/>
                  </a:schemeClr>
                </a:solidFill>
                <a:latin typeface="+mj-lt"/>
                <a:sym typeface="+mn-ea"/>
              </a:rPr>
              <a:t>Components:</a:t>
            </a:r>
            <a:endParaRPr lang="en-US" sz="1350" b="1">
              <a:solidFill>
                <a:schemeClr val="lt1">
                  <a:lumMod val="100000"/>
                </a:schemeClr>
              </a:solidFill>
              <a:latin typeface="+mj-lt"/>
              <a:sym typeface="+mn-ea"/>
            </a:endParaRPr>
          </a:p>
        </p:txBody>
      </p:sp>
      <p:sp>
        <p:nvSpPr>
          <p:cNvPr id="13" name="矩形 12"/>
          <p:cNvSpPr/>
          <p:nvPr>
            <p:custDataLst>
              <p:tags r:id="rId7"/>
            </p:custDataLst>
          </p:nvPr>
        </p:nvSpPr>
        <p:spPr>
          <a:xfrm>
            <a:off x="476379" y="3519149"/>
            <a:ext cx="3924137" cy="813404"/>
          </a:xfrm>
          <a:prstGeom prst="rect">
            <a:avLst/>
          </a:prstGeom>
          <a:noFill/>
        </p:spPr>
        <p:txBody>
          <a:bodyPr wrap="square" lIns="0" tIns="0" rIns="0" bIns="0" rtlCol="0" anchor="t" anchorCtr="0">
            <a:noAutofit/>
          </a:bodyPr>
          <a:p>
            <a:pPr>
              <a:lnSpc>
                <a:spcPct val="150000"/>
              </a:lnSpc>
              <a:spcBef>
                <a:spcPct val="0"/>
              </a:spcBef>
              <a:spcAft>
                <a:spcPct val="0"/>
              </a:spcAft>
            </a:pPr>
            <a:r>
              <a:rPr lang="en-US" sz="1000">
                <a:solidFill>
                  <a:schemeClr val="tx1">
                    <a:lumMod val="85000"/>
                    <a:lumOff val="15000"/>
                  </a:schemeClr>
                </a:solidFill>
                <a:latin typeface="+mn-lt"/>
              </a:rPr>
              <a:t>• COVID-19 Data Source (CSV/Excel)</a:t>
            </a:r>
            <a:endParaRPr lang="en-US" sz="1000">
              <a:solidFill>
                <a:schemeClr val="tx1">
                  <a:lumMod val="85000"/>
                  <a:lumOff val="15000"/>
                </a:schemeClr>
              </a:solidFill>
              <a:latin typeface="+mn-lt"/>
            </a:endParaRPr>
          </a:p>
          <a:p>
            <a:pPr>
              <a:lnSpc>
                <a:spcPct val="150000"/>
              </a:lnSpc>
              <a:spcBef>
                <a:spcPct val="0"/>
              </a:spcBef>
              <a:spcAft>
                <a:spcPct val="0"/>
              </a:spcAft>
            </a:pPr>
            <a:r>
              <a:rPr lang="en-US" sz="1000">
                <a:solidFill>
                  <a:schemeClr val="tx1">
                    <a:lumMod val="85000"/>
                    <a:lumOff val="15000"/>
                  </a:schemeClr>
                </a:solidFill>
                <a:latin typeface="+mn-lt"/>
              </a:rPr>
              <a:t>• Data Cleaning and Processing</a:t>
            </a:r>
            <a:endParaRPr lang="en-US" sz="1000">
              <a:solidFill>
                <a:schemeClr val="tx1">
                  <a:lumMod val="85000"/>
                  <a:lumOff val="15000"/>
                </a:schemeClr>
              </a:solidFill>
              <a:latin typeface="+mn-lt"/>
            </a:endParaRPr>
          </a:p>
          <a:p>
            <a:pPr>
              <a:lnSpc>
                <a:spcPct val="150000"/>
              </a:lnSpc>
              <a:spcBef>
                <a:spcPct val="0"/>
              </a:spcBef>
              <a:spcAft>
                <a:spcPct val="0"/>
              </a:spcAft>
            </a:pPr>
            <a:r>
              <a:rPr lang="en-US" sz="1000">
                <a:solidFill>
                  <a:schemeClr val="tx1">
                    <a:lumMod val="85000"/>
                    <a:lumOff val="15000"/>
                  </a:schemeClr>
                </a:solidFill>
                <a:latin typeface="+mn-lt"/>
              </a:rPr>
              <a:t>• Power BI Dashboard</a:t>
            </a:r>
            <a:endParaRPr lang="en-US" sz="1000">
              <a:solidFill>
                <a:schemeClr val="tx1">
                  <a:lumMod val="85000"/>
                  <a:lumOff val="15000"/>
                </a:schemeClr>
              </a:solidFill>
              <a:latin typeface="+mn-lt"/>
            </a:endParaRPr>
          </a:p>
          <a:p>
            <a:pPr>
              <a:lnSpc>
                <a:spcPct val="150000"/>
              </a:lnSpc>
              <a:spcBef>
                <a:spcPct val="0"/>
              </a:spcBef>
              <a:spcAft>
                <a:spcPct val="0"/>
              </a:spcAft>
            </a:pPr>
            <a:r>
              <a:rPr lang="en-US" sz="1000">
                <a:solidFill>
                  <a:schemeClr val="tx1">
                    <a:lumMod val="85000"/>
                    <a:lumOff val="15000"/>
                  </a:schemeClr>
                </a:solidFill>
                <a:latin typeface="+mn-lt"/>
              </a:rPr>
              <a:t>• AI Insight Engine</a:t>
            </a:r>
            <a:endParaRPr lang="en-US" sz="1000">
              <a:solidFill>
                <a:schemeClr val="tx1">
                  <a:lumMod val="85000"/>
                  <a:lumOff val="15000"/>
                </a:schemeClr>
              </a:solidFill>
              <a:latin typeface="+mn-lt"/>
            </a:endParaRPr>
          </a:p>
        </p:txBody>
      </p:sp>
      <p:sp>
        <p:nvSpPr>
          <p:cNvPr id="14" name="圆角矩形 28"/>
          <p:cNvSpPr/>
          <p:nvPr>
            <p:custDataLst>
              <p:tags r:id="rId8"/>
            </p:custDataLst>
          </p:nvPr>
        </p:nvSpPr>
        <p:spPr>
          <a:xfrm>
            <a:off x="476379" y="4424477"/>
            <a:ext cx="1371328" cy="281065"/>
          </a:xfrm>
          <a:prstGeom prst="roundRect">
            <a:avLst>
              <a:gd name="adj" fmla="val 11999"/>
            </a:avLst>
          </a:prstGeom>
          <a:solidFill>
            <a:schemeClr val="accent1"/>
          </a:solidFill>
          <a:ln>
            <a:noFill/>
          </a:ln>
          <a:effectLst/>
        </p:spPr>
        <p:style>
          <a:lnRef idx="2">
            <a:srgbClr val="376FFF">
              <a:shade val="50000"/>
            </a:srgbClr>
          </a:lnRef>
          <a:fillRef idx="1">
            <a:srgbClr val="376FFF"/>
          </a:fillRef>
          <a:effectRef idx="0">
            <a:srgbClr val="376FFF"/>
          </a:effectRef>
          <a:fontRef idx="minor">
            <a:srgbClr val="FFFFFF"/>
          </a:fontRef>
        </p:style>
        <p:txBody>
          <a:bodyPr vertOverflow="overflow" horzOverflow="overflow" vert="horz" wrap="square" lIns="0" tIns="0" rIns="0" bIns="0" numCol="1" spcCol="0" rtlCol="0" fromWordArt="0" anchor="ctr" anchorCtr="0" forceAA="0" compatLnSpc="1">
            <a:normAutofit/>
          </a:bodyPr>
          <a:p>
            <a:pPr algn="ctr">
              <a:spcBef>
                <a:spcPct val="0"/>
              </a:spcBef>
              <a:spcAft>
                <a:spcPct val="0"/>
              </a:spcAft>
            </a:pPr>
            <a:r>
              <a:rPr lang="en-US" sz="1350" b="1" dirty="0">
                <a:solidFill>
                  <a:schemeClr val="lt1">
                    <a:lumMod val="100000"/>
                  </a:schemeClr>
                </a:solidFill>
                <a:latin typeface="+mj-lt"/>
                <a:sym typeface="+mn-ea"/>
              </a:rPr>
              <a:t>Title</a:t>
            </a:r>
            <a:endParaRPr lang="en-US" sz="1350" b="1" dirty="0">
              <a:solidFill>
                <a:schemeClr val="lt1">
                  <a:lumMod val="100000"/>
                </a:schemeClr>
              </a:solidFill>
              <a:latin typeface="+mj-lt"/>
              <a:sym typeface="+mn-ea"/>
            </a:endParaRPr>
          </a:p>
        </p:txBody>
      </p:sp>
      <p:sp>
        <p:nvSpPr>
          <p:cNvPr id="15" name="矩形 14"/>
          <p:cNvSpPr/>
          <p:nvPr>
            <p:custDataLst>
              <p:tags r:id="rId9"/>
            </p:custDataLst>
          </p:nvPr>
        </p:nvSpPr>
        <p:spPr>
          <a:xfrm>
            <a:off x="476379" y="4706706"/>
            <a:ext cx="3924137" cy="813404"/>
          </a:xfrm>
          <a:prstGeom prst="rect">
            <a:avLst/>
          </a:prstGeom>
          <a:noFill/>
        </p:spPr>
        <p:txBody>
          <a:bodyPr wrap="square" lIns="0" tIns="0" rIns="0" bIns="0" rtlCol="0" anchor="t" anchorCtr="0">
            <a:normAutofit/>
          </a:bodyPr>
          <a:p>
            <a:pPr>
              <a:lnSpc>
                <a:spcPct val="150000"/>
              </a:lnSpc>
              <a:spcBef>
                <a:spcPct val="0"/>
              </a:spcBef>
              <a:spcAft>
                <a:spcPct val="0"/>
              </a:spcAft>
            </a:pPr>
            <a:r>
              <a:rPr lang="en-US" sz="1000" dirty="0">
                <a:solidFill>
                  <a:schemeClr val="tx1">
                    <a:lumMod val="85000"/>
                    <a:lumOff val="15000"/>
                  </a:schemeClr>
                </a:solidFill>
                <a:latin typeface="+mn-lt"/>
              </a:rPr>
              <a:t>Data Flow: Data Collection → Processing → Visualization → AI Insights → User</a:t>
            </a:r>
            <a:endParaRPr lang="en-US" sz="1000" dirty="0">
              <a:solidFill>
                <a:schemeClr val="tx1">
                  <a:lumMod val="85000"/>
                  <a:lumOff val="15000"/>
                </a:schemeClr>
              </a:solidFill>
              <a:latin typeface="+mn-lt"/>
            </a:endParaRPr>
          </a:p>
        </p:txBody>
      </p:sp>
    </p:spTree>
    <p:custDataLst>
      <p:tags r:id="rId10"/>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标题 13"/>
          <p:cNvSpPr>
            <a:spLocks noGrp="1"/>
          </p:cNvSpPr>
          <p:nvPr>
            <p:ph type="title"/>
            <p:custDataLst>
              <p:tags r:id="rId1"/>
            </p:custDataLst>
          </p:nvPr>
        </p:nvSpPr>
        <p:spPr>
          <a:xfrm>
            <a:off x="5751195" y="2181225"/>
            <a:ext cx="3187065" cy="1011555"/>
          </a:xfrm>
        </p:spPr>
        <p:txBody>
          <a:bodyPr wrap="square">
            <a:normAutofit fontScale="90000"/>
          </a:bodyPr>
          <a:lstStyle/>
          <a:p>
            <a:pPr algn="l"/>
            <a:r>
              <a:rPr b="1">
                <a:sym typeface="+mn-ea"/>
              </a:rPr>
              <a:t>AI-Enhanced Data Visualization for COVID-19 Analysis</a:t>
            </a:r>
            <a:endParaRPr lang="en-US" spc="0" dirty="0">
              <a:solidFill>
                <a:schemeClr val="tx1"/>
              </a:solidFill>
            </a:endParaRPr>
          </a:p>
        </p:txBody>
      </p:sp>
      <p:pic>
        <p:nvPicPr>
          <p:cNvPr id="20" name="图片 19" descr="E:/设计图片素材/toa-heftiba-FV3GConVSss-unsplash.jpgtoa-heftiba-FV3GConVSss-unsplash"/>
          <p:cNvPicPr>
            <a:picLocks noChangeAspect="1"/>
          </p:cNvPicPr>
          <p:nvPr>
            <p:custDataLst>
              <p:tags r:id="rId2"/>
            </p:custDataLst>
          </p:nvPr>
        </p:nvPicPr>
        <p:blipFill>
          <a:blip r:embed="rId3"/>
          <a:srcRect l="8154" r="13287"/>
          <a:stretch>
            <a:fillRect/>
          </a:stretch>
        </p:blipFill>
        <p:spPr>
          <a:xfrm>
            <a:off x="0" y="857250"/>
            <a:ext cx="5305901" cy="4502468"/>
          </a:xfrm>
          <a:custGeom>
            <a:avLst/>
            <a:gdLst/>
            <a:ahLst/>
            <a:cxnLst>
              <a:cxn ang="3">
                <a:pos x="hc" y="t"/>
              </a:cxn>
              <a:cxn ang="cd2">
                <a:pos x="l" y="vc"/>
              </a:cxn>
              <a:cxn ang="cd4">
                <a:pos x="hc" y="b"/>
              </a:cxn>
              <a:cxn ang="0">
                <a:pos x="r" y="vc"/>
              </a:cxn>
            </a:cxnLst>
            <a:rect l="l" t="t" r="r" b="b"/>
            <a:pathLst>
              <a:path w="11303" h="9591">
                <a:moveTo>
                  <a:pt x="1" y="0"/>
                </a:moveTo>
                <a:lnTo>
                  <a:pt x="10569" y="0"/>
                </a:lnTo>
                <a:lnTo>
                  <a:pt x="11278" y="1546"/>
                </a:lnTo>
                <a:cubicBezTo>
                  <a:pt x="11309" y="1615"/>
                  <a:pt x="11311" y="1693"/>
                  <a:pt x="11284" y="1763"/>
                </a:cubicBezTo>
                <a:lnTo>
                  <a:pt x="9141" y="7197"/>
                </a:lnTo>
                <a:cubicBezTo>
                  <a:pt x="9114" y="7266"/>
                  <a:pt x="9060" y="7321"/>
                  <a:pt x="8991" y="7350"/>
                </a:cubicBezTo>
                <a:lnTo>
                  <a:pt x="3713" y="9570"/>
                </a:lnTo>
                <a:cubicBezTo>
                  <a:pt x="3646" y="9598"/>
                  <a:pt x="3570" y="9599"/>
                  <a:pt x="3503" y="9572"/>
                </a:cubicBezTo>
                <a:lnTo>
                  <a:pt x="0" y="8166"/>
                </a:lnTo>
                <a:lnTo>
                  <a:pt x="0" y="7336"/>
                </a:lnTo>
                <a:lnTo>
                  <a:pt x="1" y="0"/>
                </a:lnTo>
                <a:close/>
              </a:path>
            </a:pathLst>
          </a:custGeom>
          <a:ln w="3175" cap="flat" cmpd="sng" algn="ctr">
            <a:solidFill>
              <a:schemeClr val="tx1">
                <a:lumMod val="40000"/>
                <a:lumOff val="60000"/>
                <a:alpha val="20000"/>
              </a:schemeClr>
            </a:solidFill>
            <a:prstDash val="solid"/>
            <a:round/>
            <a:headEnd type="none" w="med" len="med"/>
            <a:tailEnd type="none" w="med" len="med"/>
          </a:ln>
        </p:spPr>
      </p:pic>
      <p:sp>
        <p:nvSpPr>
          <p:cNvPr id="10" name="矩形 9"/>
          <p:cNvSpPr/>
          <p:nvPr>
            <p:custDataLst>
              <p:tags r:id="rId4"/>
            </p:custDataLst>
          </p:nvPr>
        </p:nvSpPr>
        <p:spPr>
          <a:xfrm>
            <a:off x="6219825" y="3371850"/>
            <a:ext cx="2405063" cy="353378"/>
          </a:xfrm>
          <a:prstGeom prst="rect">
            <a:avLst/>
          </a:prstGeom>
        </p:spPr>
        <p:txBody>
          <a:bodyPr wrap="square" lIns="0" tIns="0" rIns="0" bIns="0" anchor="t" anchorCtr="0">
            <a:normAutofit/>
          </a:bodyPr>
          <a:lstStyle/>
          <a:p>
            <a:pPr>
              <a:lnSpc>
                <a:spcPct val="150000"/>
              </a:lnSpc>
              <a:spcBef>
                <a:spcPct val="0"/>
              </a:spcBef>
              <a:spcAft>
                <a:spcPct val="0"/>
              </a:spcAft>
            </a:pPr>
            <a:r>
              <a:rPr lang="en-US" sz="1000" kern="0" dirty="0">
                <a:ln>
                  <a:noFill/>
                  <a:prstDash val="sysDot"/>
                </a:ln>
                <a:solidFill>
                  <a:schemeClr val="tx1">
                    <a:lumMod val="85000"/>
                    <a:lumOff val="15000"/>
                  </a:schemeClr>
                </a:solidFill>
                <a:latin typeface="+mn-lt"/>
              </a:rPr>
              <a:t>Frontend: Power BI Dashboard</a:t>
            </a:r>
            <a:endParaRPr lang="en-US" sz="1000" kern="0" dirty="0">
              <a:ln>
                <a:noFill/>
                <a:prstDash val="sysDot"/>
              </a:ln>
              <a:solidFill>
                <a:schemeClr val="tx1">
                  <a:lumMod val="85000"/>
                  <a:lumOff val="15000"/>
                </a:schemeClr>
              </a:solidFill>
              <a:latin typeface="+mn-lt"/>
            </a:endParaRPr>
          </a:p>
        </p:txBody>
      </p:sp>
      <p:sp>
        <p:nvSpPr>
          <p:cNvPr id="15" name="矩形 14"/>
          <p:cNvSpPr/>
          <p:nvPr>
            <p:custDataLst>
              <p:tags r:id="rId5"/>
            </p:custDataLst>
          </p:nvPr>
        </p:nvSpPr>
        <p:spPr>
          <a:xfrm>
            <a:off x="6219825" y="3840956"/>
            <a:ext cx="2405063" cy="353378"/>
          </a:xfrm>
          <a:prstGeom prst="rect">
            <a:avLst/>
          </a:prstGeom>
        </p:spPr>
        <p:txBody>
          <a:bodyPr wrap="square" lIns="0" tIns="0" rIns="0" bIns="0" anchor="t" anchorCtr="0">
            <a:noAutofit/>
          </a:bodyPr>
          <a:lstStyle/>
          <a:p>
            <a:pPr>
              <a:lnSpc>
                <a:spcPct val="150000"/>
              </a:lnSpc>
              <a:spcBef>
                <a:spcPct val="0"/>
              </a:spcBef>
              <a:spcAft>
                <a:spcPct val="0"/>
              </a:spcAft>
            </a:pPr>
            <a:r>
              <a:rPr lang="en-US" sz="1000" kern="0">
                <a:ln>
                  <a:noFill/>
                  <a:prstDash val="sysDot"/>
                </a:ln>
                <a:solidFill>
                  <a:schemeClr val="tx1">
                    <a:lumMod val="85000"/>
                    <a:lumOff val="15000"/>
                  </a:schemeClr>
                </a:solidFill>
                <a:latin typeface="+mn-lt"/>
              </a:rPr>
              <a:t>Backend: Power BI Data Processing Engine</a:t>
            </a:r>
            <a:endParaRPr lang="en-US" sz="1000" kern="0">
              <a:ln>
                <a:noFill/>
                <a:prstDash val="sysDot"/>
              </a:ln>
              <a:solidFill>
                <a:schemeClr val="tx1">
                  <a:lumMod val="85000"/>
                  <a:lumOff val="15000"/>
                </a:schemeClr>
              </a:solidFill>
              <a:latin typeface="+mn-lt"/>
            </a:endParaRPr>
          </a:p>
        </p:txBody>
      </p:sp>
      <p:sp>
        <p:nvSpPr>
          <p:cNvPr id="16" name="矩形 15"/>
          <p:cNvSpPr/>
          <p:nvPr>
            <p:custDataLst>
              <p:tags r:id="rId6"/>
            </p:custDataLst>
          </p:nvPr>
        </p:nvSpPr>
        <p:spPr>
          <a:xfrm>
            <a:off x="6219825" y="4360228"/>
            <a:ext cx="2405063" cy="353378"/>
          </a:xfrm>
          <a:prstGeom prst="rect">
            <a:avLst/>
          </a:prstGeom>
        </p:spPr>
        <p:txBody>
          <a:bodyPr wrap="square" lIns="0" tIns="0" rIns="0" bIns="0" anchor="t" anchorCtr="0">
            <a:normAutofit/>
          </a:bodyPr>
          <a:lstStyle/>
          <a:p>
            <a:pPr>
              <a:lnSpc>
                <a:spcPct val="150000"/>
              </a:lnSpc>
              <a:spcBef>
                <a:spcPct val="0"/>
              </a:spcBef>
              <a:spcAft>
                <a:spcPct val="0"/>
              </a:spcAft>
            </a:pPr>
            <a:r>
              <a:rPr lang="en-US" sz="1000" kern="0">
                <a:ln>
                  <a:noFill/>
                  <a:prstDash val="sysDot"/>
                </a:ln>
                <a:solidFill>
                  <a:schemeClr val="tx1">
                    <a:lumMod val="85000"/>
                    <a:lumOff val="15000"/>
                  </a:schemeClr>
                </a:solidFill>
                <a:latin typeface="+mn-lt"/>
              </a:rPr>
              <a:t>Database: CSV / Excel files</a:t>
            </a:r>
            <a:endParaRPr lang="en-US" sz="1000" kern="0">
              <a:ln>
                <a:noFill/>
                <a:prstDash val="sysDot"/>
              </a:ln>
              <a:solidFill>
                <a:schemeClr val="tx1">
                  <a:lumMod val="85000"/>
                  <a:lumOff val="15000"/>
                </a:schemeClr>
              </a:solidFill>
              <a:latin typeface="+mn-lt"/>
            </a:endParaRPr>
          </a:p>
        </p:txBody>
      </p:sp>
      <p:sp>
        <p:nvSpPr>
          <p:cNvPr id="17" name="矩形 16"/>
          <p:cNvSpPr/>
          <p:nvPr>
            <p:custDataLst>
              <p:tags r:id="rId7"/>
            </p:custDataLst>
          </p:nvPr>
        </p:nvSpPr>
        <p:spPr>
          <a:xfrm>
            <a:off x="6219825" y="4744720"/>
            <a:ext cx="2405380" cy="614045"/>
          </a:xfrm>
          <a:prstGeom prst="rect">
            <a:avLst/>
          </a:prstGeom>
        </p:spPr>
        <p:txBody>
          <a:bodyPr wrap="square" lIns="0" tIns="0" rIns="0" bIns="0" anchor="t" anchorCtr="0">
            <a:normAutofit fontScale="25000"/>
          </a:bodyPr>
          <a:lstStyle/>
          <a:p>
            <a:pPr>
              <a:lnSpc>
                <a:spcPct val="150000"/>
              </a:lnSpc>
              <a:spcBef>
                <a:spcPct val="0"/>
              </a:spcBef>
              <a:spcAft>
                <a:spcPct val="0"/>
              </a:spcAft>
            </a:pPr>
            <a:r>
              <a:rPr lang="en-US" sz="4000" kern="0">
                <a:ln>
                  <a:noFill/>
                  <a:prstDash val="sysDot"/>
                </a:ln>
                <a:solidFill>
                  <a:schemeClr val="tx1">
                    <a:lumMod val="85000"/>
                    <a:lumOff val="15000"/>
                  </a:schemeClr>
                </a:solidFill>
                <a:latin typeface="+mn-lt"/>
              </a:rPr>
              <a:t>Tools &amp; Libraries:</a:t>
            </a:r>
            <a:endParaRPr lang="en-US" sz="4000" kern="0">
              <a:ln>
                <a:noFill/>
                <a:prstDash val="sysDot"/>
              </a:ln>
              <a:solidFill>
                <a:schemeClr val="tx1">
                  <a:lumMod val="85000"/>
                  <a:lumOff val="15000"/>
                </a:schemeClr>
              </a:solidFill>
              <a:latin typeface="+mn-lt"/>
            </a:endParaRPr>
          </a:p>
          <a:p>
            <a:pPr>
              <a:lnSpc>
                <a:spcPct val="150000"/>
              </a:lnSpc>
              <a:spcBef>
                <a:spcPct val="0"/>
              </a:spcBef>
              <a:spcAft>
                <a:spcPct val="0"/>
              </a:spcAft>
            </a:pPr>
            <a:r>
              <a:rPr sz="4000">
                <a:sym typeface="+mn-ea"/>
              </a:rPr>
              <a:t>• Microsoft Power BI</a:t>
            </a:r>
            <a:endParaRPr sz="4000">
              <a:sym typeface="+mn-ea"/>
            </a:endParaRPr>
          </a:p>
          <a:p>
            <a:pPr>
              <a:lnSpc>
                <a:spcPct val="150000"/>
              </a:lnSpc>
              <a:spcBef>
                <a:spcPct val="0"/>
              </a:spcBef>
              <a:spcAft>
                <a:spcPct val="0"/>
              </a:spcAft>
            </a:pPr>
            <a:r>
              <a:rPr sz="4000">
                <a:sym typeface="+mn-ea"/>
              </a:rPr>
              <a:t>• Microsoft Excel</a:t>
            </a:r>
            <a:endParaRPr sz="4000">
              <a:sym typeface="+mn-ea"/>
            </a:endParaRPr>
          </a:p>
          <a:p>
            <a:pPr>
              <a:lnSpc>
                <a:spcPct val="150000"/>
              </a:lnSpc>
              <a:spcBef>
                <a:spcPct val="0"/>
              </a:spcBef>
              <a:spcAft>
                <a:spcPct val="0"/>
              </a:spcAft>
            </a:pPr>
            <a:endParaRPr lang="en-US" sz="4000" kern="0">
              <a:ln>
                <a:noFill/>
                <a:prstDash val="sysDot"/>
              </a:ln>
              <a:solidFill>
                <a:schemeClr val="tx1">
                  <a:lumMod val="85000"/>
                  <a:lumOff val="15000"/>
                </a:schemeClr>
              </a:solidFill>
              <a:latin typeface="+mn-lt"/>
            </a:endParaRPr>
          </a:p>
        </p:txBody>
      </p:sp>
      <p:sp>
        <p:nvSpPr>
          <p:cNvPr id="59" name="图形 7" descr="12356"/>
          <p:cNvSpPr/>
          <p:nvPr>
            <p:custDataLst>
              <p:tags r:id="rId8"/>
            </p:custDataLst>
          </p:nvPr>
        </p:nvSpPr>
        <p:spPr>
          <a:xfrm>
            <a:off x="5755005" y="3396139"/>
            <a:ext cx="304324" cy="304800"/>
          </a:xfrm>
          <a:custGeom>
            <a:avLst/>
            <a:gdLst>
              <a:gd name="connsiteX0" fmla="*/ 286185 w 421706"/>
              <a:gd name="connsiteY0" fmla="*/ -293 h 421674"/>
              <a:gd name="connsiteX1" fmla="*/ 135134 w 421706"/>
              <a:gd name="connsiteY1" fmla="*/ -293 h 421674"/>
              <a:gd name="connsiteX2" fmla="*/ 114977 w 421706"/>
              <a:gd name="connsiteY2" fmla="*/ 7967 h 421674"/>
              <a:gd name="connsiteX3" fmla="*/ 8162 w 421706"/>
              <a:gd name="connsiteY3" fmla="*/ 114813 h 421674"/>
              <a:gd name="connsiteX4" fmla="*/ -194 w 421706"/>
              <a:gd name="connsiteY4" fmla="*/ 134970 h 421674"/>
              <a:gd name="connsiteX5" fmla="*/ -194 w 421706"/>
              <a:gd name="connsiteY5" fmla="*/ 286054 h 421674"/>
              <a:gd name="connsiteX6" fmla="*/ 8162 w 421706"/>
              <a:gd name="connsiteY6" fmla="*/ 306211 h 421674"/>
              <a:gd name="connsiteX7" fmla="*/ 114977 w 421706"/>
              <a:gd name="connsiteY7" fmla="*/ 413025 h 421674"/>
              <a:gd name="connsiteX8" fmla="*/ 135166 w 421706"/>
              <a:gd name="connsiteY8" fmla="*/ 421381 h 421674"/>
              <a:gd name="connsiteX9" fmla="*/ 286217 w 421706"/>
              <a:gd name="connsiteY9" fmla="*/ 421381 h 421674"/>
              <a:gd name="connsiteX10" fmla="*/ 306342 w 421706"/>
              <a:gd name="connsiteY10" fmla="*/ 413025 h 421674"/>
              <a:gd name="connsiteX11" fmla="*/ 413156 w 421706"/>
              <a:gd name="connsiteY11" fmla="*/ 306179 h 421674"/>
              <a:gd name="connsiteX12" fmla="*/ 421513 w 421706"/>
              <a:gd name="connsiteY12" fmla="*/ 286022 h 421674"/>
              <a:gd name="connsiteX13" fmla="*/ 421513 w 421706"/>
              <a:gd name="connsiteY13" fmla="*/ 135066 h 421674"/>
              <a:gd name="connsiteX14" fmla="*/ 413156 w 421706"/>
              <a:gd name="connsiteY14" fmla="*/ 114909 h 421674"/>
              <a:gd name="connsiteX15" fmla="*/ 306342 w 421706"/>
              <a:gd name="connsiteY15" fmla="*/ 7967 h 421674"/>
              <a:gd name="connsiteX16" fmla="*/ 286185 w 421706"/>
              <a:gd name="connsiteY16" fmla="*/ -293 h 421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1706" h="421674">
                <a:moveTo>
                  <a:pt x="286185" y="-293"/>
                </a:moveTo>
                <a:lnTo>
                  <a:pt x="135134" y="-293"/>
                </a:lnTo>
                <a:cubicBezTo>
                  <a:pt x="127591" y="-297"/>
                  <a:pt x="120351" y="2673"/>
                  <a:pt x="114977" y="7967"/>
                </a:cubicBezTo>
                <a:lnTo>
                  <a:pt x="8162" y="114813"/>
                </a:lnTo>
                <a:cubicBezTo>
                  <a:pt x="2811" y="120155"/>
                  <a:pt x="-194" y="127408"/>
                  <a:pt x="-194" y="134970"/>
                </a:cubicBezTo>
                <a:lnTo>
                  <a:pt x="-194" y="286054"/>
                </a:lnTo>
                <a:cubicBezTo>
                  <a:pt x="-200" y="293616"/>
                  <a:pt x="2804" y="300872"/>
                  <a:pt x="8162" y="306211"/>
                </a:cubicBezTo>
                <a:lnTo>
                  <a:pt x="114977" y="413025"/>
                </a:lnTo>
                <a:cubicBezTo>
                  <a:pt x="120328" y="418380"/>
                  <a:pt x="127594" y="421388"/>
                  <a:pt x="135166" y="421381"/>
                </a:cubicBezTo>
                <a:lnTo>
                  <a:pt x="286217" y="421381"/>
                </a:lnTo>
                <a:cubicBezTo>
                  <a:pt x="293767" y="421372"/>
                  <a:pt x="301007" y="418364"/>
                  <a:pt x="306342" y="413025"/>
                </a:cubicBezTo>
                <a:lnTo>
                  <a:pt x="413156" y="306179"/>
                </a:lnTo>
                <a:cubicBezTo>
                  <a:pt x="418515" y="300840"/>
                  <a:pt x="421519" y="293584"/>
                  <a:pt x="421513" y="286022"/>
                </a:cubicBezTo>
                <a:lnTo>
                  <a:pt x="421513" y="135066"/>
                </a:lnTo>
                <a:cubicBezTo>
                  <a:pt x="421513" y="127504"/>
                  <a:pt x="418508" y="120251"/>
                  <a:pt x="413156" y="114909"/>
                </a:cubicBezTo>
                <a:lnTo>
                  <a:pt x="306342" y="7967"/>
                </a:lnTo>
                <a:cubicBezTo>
                  <a:pt x="300968" y="2673"/>
                  <a:pt x="293728" y="-297"/>
                  <a:pt x="286185" y="-293"/>
                </a:cubicBezTo>
                <a:close/>
              </a:path>
            </a:pathLst>
          </a:custGeom>
          <a:solidFill>
            <a:schemeClr val="accent1"/>
          </a:solidFill>
          <a:ln w="3175" cap="flat">
            <a:noFill/>
            <a:prstDash val="solid"/>
            <a:miter/>
          </a:ln>
        </p:spPr>
        <p:txBody>
          <a:bodyPr rot="0" spcFirstLastPara="0" vertOverflow="overflow" horzOverflow="overflow" vert="horz" wrap="square" lIns="68580" tIns="34290" rIns="68580" bIns="34290" numCol="1" spcCol="0" rtlCol="0" fromWordArt="0" anchor="ctr" anchorCtr="0" forceAA="0" compatLnSpc="1">
            <a:noAutofit/>
          </a:bodyPr>
          <a:lstStyle>
            <a:defPPr>
              <a:defRPr lang="en-US"/>
            </a:defPPr>
            <a:lvl1pPr marL="0" algn="l" defTabSz="914400" rtl="0" eaLnBrk="1" latinLnBrk="0" hangingPunct="1">
              <a:defRPr sz="1800" kern="1200">
                <a:solidFill>
                  <a:schemeClr val="tx1"/>
                </a:solidFill>
                <a:latin typeface="+mn-lt"/>
              </a:defRPr>
            </a:lvl1pPr>
            <a:lvl2pPr marL="457200" algn="l" defTabSz="914400" rtl="0" eaLnBrk="1" latinLnBrk="0" hangingPunct="1">
              <a:defRPr sz="1800" kern="1200">
                <a:solidFill>
                  <a:schemeClr val="tx1"/>
                </a:solidFill>
                <a:latin typeface="+mn-lt"/>
              </a:defRPr>
            </a:lvl2pPr>
            <a:lvl3pPr marL="914400" algn="l" defTabSz="914400" rtl="0" eaLnBrk="1" latinLnBrk="0" hangingPunct="1">
              <a:defRPr sz="1800" kern="1200">
                <a:solidFill>
                  <a:schemeClr val="tx1"/>
                </a:solidFill>
                <a:latin typeface="+mn-lt"/>
              </a:defRPr>
            </a:lvl3pPr>
            <a:lvl4pPr marL="1371600" algn="l" defTabSz="914400" rtl="0" eaLnBrk="1" latinLnBrk="0" hangingPunct="1">
              <a:defRPr sz="1800" kern="1200">
                <a:solidFill>
                  <a:schemeClr val="tx1"/>
                </a:solidFill>
                <a:latin typeface="+mn-lt"/>
              </a:defRPr>
            </a:lvl4pPr>
            <a:lvl5pPr marL="1828800" algn="l" defTabSz="914400" rtl="0" eaLnBrk="1" latinLnBrk="0" hangingPunct="1">
              <a:defRPr sz="1800" kern="1200">
                <a:solidFill>
                  <a:schemeClr val="tx1"/>
                </a:solidFill>
                <a:latin typeface="+mn-lt"/>
              </a:defRPr>
            </a:lvl5pPr>
            <a:lvl6pPr marL="2286000" algn="l" defTabSz="914400" rtl="0" eaLnBrk="1" latinLnBrk="0" hangingPunct="1">
              <a:defRPr sz="1800" kern="1200">
                <a:solidFill>
                  <a:schemeClr val="tx1"/>
                </a:solidFill>
                <a:latin typeface="+mn-lt"/>
              </a:defRPr>
            </a:lvl6pPr>
            <a:lvl7pPr marL="2743200" algn="l" defTabSz="914400" rtl="0" eaLnBrk="1" latinLnBrk="0" hangingPunct="1">
              <a:defRPr sz="1800" kern="1200">
                <a:solidFill>
                  <a:schemeClr val="tx1"/>
                </a:solidFill>
                <a:latin typeface="+mn-lt"/>
              </a:defRPr>
            </a:lvl7pPr>
            <a:lvl8pPr marL="3200400" algn="l" defTabSz="914400" rtl="0" eaLnBrk="1" latinLnBrk="0" hangingPunct="1">
              <a:defRPr sz="1800" kern="1200">
                <a:solidFill>
                  <a:schemeClr val="tx1"/>
                </a:solidFill>
                <a:latin typeface="+mn-lt"/>
              </a:defRPr>
            </a:lvl8pPr>
            <a:lvl9pPr marL="3657600" algn="l" defTabSz="914400" rtl="0" eaLnBrk="1" latinLnBrk="0" hangingPunct="1">
              <a:defRPr sz="1800" kern="1200">
                <a:solidFill>
                  <a:schemeClr val="tx1"/>
                </a:solidFill>
                <a:latin typeface="+mn-lt"/>
              </a:defRPr>
            </a:lvl9pPr>
          </a:lstStyle>
          <a:p>
            <a:endParaRPr lang="en-US" sz="1350">
              <a:latin typeface="Arial" panose="020B0604020202020204" pitchFamily="34" charset="0"/>
              <a:sym typeface="Arial" panose="020B0604020202020204" pitchFamily="34" charset="0"/>
            </a:endParaRPr>
          </a:p>
        </p:txBody>
      </p:sp>
      <p:sp>
        <p:nvSpPr>
          <p:cNvPr id="61" name="图形 7" descr="12356"/>
          <p:cNvSpPr/>
          <p:nvPr>
            <p:custDataLst>
              <p:tags r:id="rId9"/>
            </p:custDataLst>
          </p:nvPr>
        </p:nvSpPr>
        <p:spPr>
          <a:xfrm>
            <a:off x="5755005" y="3865245"/>
            <a:ext cx="304324" cy="304800"/>
          </a:xfrm>
          <a:custGeom>
            <a:avLst/>
            <a:gdLst>
              <a:gd name="connsiteX0" fmla="*/ 286185 w 421706"/>
              <a:gd name="connsiteY0" fmla="*/ -293 h 421674"/>
              <a:gd name="connsiteX1" fmla="*/ 135134 w 421706"/>
              <a:gd name="connsiteY1" fmla="*/ -293 h 421674"/>
              <a:gd name="connsiteX2" fmla="*/ 114977 w 421706"/>
              <a:gd name="connsiteY2" fmla="*/ 7967 h 421674"/>
              <a:gd name="connsiteX3" fmla="*/ 8162 w 421706"/>
              <a:gd name="connsiteY3" fmla="*/ 114813 h 421674"/>
              <a:gd name="connsiteX4" fmla="*/ -194 w 421706"/>
              <a:gd name="connsiteY4" fmla="*/ 134970 h 421674"/>
              <a:gd name="connsiteX5" fmla="*/ -194 w 421706"/>
              <a:gd name="connsiteY5" fmla="*/ 286054 h 421674"/>
              <a:gd name="connsiteX6" fmla="*/ 8162 w 421706"/>
              <a:gd name="connsiteY6" fmla="*/ 306211 h 421674"/>
              <a:gd name="connsiteX7" fmla="*/ 114977 w 421706"/>
              <a:gd name="connsiteY7" fmla="*/ 413025 h 421674"/>
              <a:gd name="connsiteX8" fmla="*/ 135166 w 421706"/>
              <a:gd name="connsiteY8" fmla="*/ 421381 h 421674"/>
              <a:gd name="connsiteX9" fmla="*/ 286217 w 421706"/>
              <a:gd name="connsiteY9" fmla="*/ 421381 h 421674"/>
              <a:gd name="connsiteX10" fmla="*/ 306342 w 421706"/>
              <a:gd name="connsiteY10" fmla="*/ 413025 h 421674"/>
              <a:gd name="connsiteX11" fmla="*/ 413156 w 421706"/>
              <a:gd name="connsiteY11" fmla="*/ 306179 h 421674"/>
              <a:gd name="connsiteX12" fmla="*/ 421513 w 421706"/>
              <a:gd name="connsiteY12" fmla="*/ 286022 h 421674"/>
              <a:gd name="connsiteX13" fmla="*/ 421513 w 421706"/>
              <a:gd name="connsiteY13" fmla="*/ 135066 h 421674"/>
              <a:gd name="connsiteX14" fmla="*/ 413156 w 421706"/>
              <a:gd name="connsiteY14" fmla="*/ 114909 h 421674"/>
              <a:gd name="connsiteX15" fmla="*/ 306342 w 421706"/>
              <a:gd name="connsiteY15" fmla="*/ 7967 h 421674"/>
              <a:gd name="connsiteX16" fmla="*/ 286185 w 421706"/>
              <a:gd name="connsiteY16" fmla="*/ -293 h 421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1706" h="421674">
                <a:moveTo>
                  <a:pt x="286185" y="-293"/>
                </a:moveTo>
                <a:lnTo>
                  <a:pt x="135134" y="-293"/>
                </a:lnTo>
                <a:cubicBezTo>
                  <a:pt x="127591" y="-297"/>
                  <a:pt x="120351" y="2673"/>
                  <a:pt x="114977" y="7967"/>
                </a:cubicBezTo>
                <a:lnTo>
                  <a:pt x="8162" y="114813"/>
                </a:lnTo>
                <a:cubicBezTo>
                  <a:pt x="2811" y="120155"/>
                  <a:pt x="-194" y="127408"/>
                  <a:pt x="-194" y="134970"/>
                </a:cubicBezTo>
                <a:lnTo>
                  <a:pt x="-194" y="286054"/>
                </a:lnTo>
                <a:cubicBezTo>
                  <a:pt x="-200" y="293616"/>
                  <a:pt x="2804" y="300872"/>
                  <a:pt x="8162" y="306211"/>
                </a:cubicBezTo>
                <a:lnTo>
                  <a:pt x="114977" y="413025"/>
                </a:lnTo>
                <a:cubicBezTo>
                  <a:pt x="120328" y="418380"/>
                  <a:pt x="127594" y="421388"/>
                  <a:pt x="135166" y="421381"/>
                </a:cubicBezTo>
                <a:lnTo>
                  <a:pt x="286217" y="421381"/>
                </a:lnTo>
                <a:cubicBezTo>
                  <a:pt x="293767" y="421372"/>
                  <a:pt x="301007" y="418364"/>
                  <a:pt x="306342" y="413025"/>
                </a:cubicBezTo>
                <a:lnTo>
                  <a:pt x="413156" y="306179"/>
                </a:lnTo>
                <a:cubicBezTo>
                  <a:pt x="418515" y="300840"/>
                  <a:pt x="421519" y="293584"/>
                  <a:pt x="421513" y="286022"/>
                </a:cubicBezTo>
                <a:lnTo>
                  <a:pt x="421513" y="135066"/>
                </a:lnTo>
                <a:cubicBezTo>
                  <a:pt x="421513" y="127504"/>
                  <a:pt x="418508" y="120251"/>
                  <a:pt x="413156" y="114909"/>
                </a:cubicBezTo>
                <a:lnTo>
                  <a:pt x="306342" y="7967"/>
                </a:lnTo>
                <a:cubicBezTo>
                  <a:pt x="300968" y="2673"/>
                  <a:pt x="293728" y="-297"/>
                  <a:pt x="286185" y="-293"/>
                </a:cubicBezTo>
                <a:close/>
              </a:path>
            </a:pathLst>
          </a:custGeom>
          <a:solidFill>
            <a:schemeClr val="accent1"/>
          </a:solidFill>
          <a:ln w="3175" cap="flat">
            <a:noFill/>
            <a:prstDash val="solid"/>
            <a:miter/>
          </a:ln>
        </p:spPr>
        <p:txBody>
          <a:bodyPr rot="0" spcFirstLastPara="0" vertOverflow="overflow" horzOverflow="overflow" vert="horz" wrap="square" lIns="68580" tIns="34290" rIns="68580" bIns="34290" numCol="1" spcCol="0" rtlCol="0" fromWordArt="0" anchor="ctr" anchorCtr="0" forceAA="0" compatLnSpc="1">
            <a:noAutofit/>
          </a:bodyPr>
          <a:lstStyle>
            <a:defPPr>
              <a:defRPr lang="en-US"/>
            </a:defPPr>
            <a:lvl1pPr marL="0" algn="l" defTabSz="914400" rtl="0" eaLnBrk="1" latinLnBrk="0" hangingPunct="1">
              <a:defRPr sz="1800" kern="1200">
                <a:solidFill>
                  <a:schemeClr val="tx1"/>
                </a:solidFill>
                <a:latin typeface="+mn-lt"/>
              </a:defRPr>
            </a:lvl1pPr>
            <a:lvl2pPr marL="457200" algn="l" defTabSz="914400" rtl="0" eaLnBrk="1" latinLnBrk="0" hangingPunct="1">
              <a:defRPr sz="1800" kern="1200">
                <a:solidFill>
                  <a:schemeClr val="tx1"/>
                </a:solidFill>
                <a:latin typeface="+mn-lt"/>
              </a:defRPr>
            </a:lvl2pPr>
            <a:lvl3pPr marL="914400" algn="l" defTabSz="914400" rtl="0" eaLnBrk="1" latinLnBrk="0" hangingPunct="1">
              <a:defRPr sz="1800" kern="1200">
                <a:solidFill>
                  <a:schemeClr val="tx1"/>
                </a:solidFill>
                <a:latin typeface="+mn-lt"/>
              </a:defRPr>
            </a:lvl3pPr>
            <a:lvl4pPr marL="1371600" algn="l" defTabSz="914400" rtl="0" eaLnBrk="1" latinLnBrk="0" hangingPunct="1">
              <a:defRPr sz="1800" kern="1200">
                <a:solidFill>
                  <a:schemeClr val="tx1"/>
                </a:solidFill>
                <a:latin typeface="+mn-lt"/>
              </a:defRPr>
            </a:lvl4pPr>
            <a:lvl5pPr marL="1828800" algn="l" defTabSz="914400" rtl="0" eaLnBrk="1" latinLnBrk="0" hangingPunct="1">
              <a:defRPr sz="1800" kern="1200">
                <a:solidFill>
                  <a:schemeClr val="tx1"/>
                </a:solidFill>
                <a:latin typeface="+mn-lt"/>
              </a:defRPr>
            </a:lvl5pPr>
            <a:lvl6pPr marL="2286000" algn="l" defTabSz="914400" rtl="0" eaLnBrk="1" latinLnBrk="0" hangingPunct="1">
              <a:defRPr sz="1800" kern="1200">
                <a:solidFill>
                  <a:schemeClr val="tx1"/>
                </a:solidFill>
                <a:latin typeface="+mn-lt"/>
              </a:defRPr>
            </a:lvl6pPr>
            <a:lvl7pPr marL="2743200" algn="l" defTabSz="914400" rtl="0" eaLnBrk="1" latinLnBrk="0" hangingPunct="1">
              <a:defRPr sz="1800" kern="1200">
                <a:solidFill>
                  <a:schemeClr val="tx1"/>
                </a:solidFill>
                <a:latin typeface="+mn-lt"/>
              </a:defRPr>
            </a:lvl7pPr>
            <a:lvl8pPr marL="3200400" algn="l" defTabSz="914400" rtl="0" eaLnBrk="1" latinLnBrk="0" hangingPunct="1">
              <a:defRPr sz="1800" kern="1200">
                <a:solidFill>
                  <a:schemeClr val="tx1"/>
                </a:solidFill>
                <a:latin typeface="+mn-lt"/>
              </a:defRPr>
            </a:lvl8pPr>
            <a:lvl9pPr marL="3657600" algn="l" defTabSz="914400" rtl="0" eaLnBrk="1" latinLnBrk="0" hangingPunct="1">
              <a:defRPr sz="1800" kern="1200">
                <a:solidFill>
                  <a:schemeClr val="tx1"/>
                </a:solidFill>
                <a:latin typeface="+mn-lt"/>
              </a:defRPr>
            </a:lvl9pPr>
          </a:lstStyle>
          <a:p>
            <a:endParaRPr lang="en-US" sz="1350">
              <a:latin typeface="Arial" panose="020B0604020202020204" pitchFamily="34" charset="0"/>
              <a:sym typeface="Arial" panose="020B0604020202020204" pitchFamily="34" charset="0"/>
            </a:endParaRPr>
          </a:p>
        </p:txBody>
      </p:sp>
      <p:sp>
        <p:nvSpPr>
          <p:cNvPr id="62" name="图形 7" descr="12356"/>
          <p:cNvSpPr/>
          <p:nvPr>
            <p:custDataLst>
              <p:tags r:id="rId10"/>
            </p:custDataLst>
          </p:nvPr>
        </p:nvSpPr>
        <p:spPr>
          <a:xfrm>
            <a:off x="5755005" y="4317206"/>
            <a:ext cx="304324" cy="304800"/>
          </a:xfrm>
          <a:custGeom>
            <a:avLst/>
            <a:gdLst>
              <a:gd name="connsiteX0" fmla="*/ 286185 w 421706"/>
              <a:gd name="connsiteY0" fmla="*/ -293 h 421674"/>
              <a:gd name="connsiteX1" fmla="*/ 135134 w 421706"/>
              <a:gd name="connsiteY1" fmla="*/ -293 h 421674"/>
              <a:gd name="connsiteX2" fmla="*/ 114977 w 421706"/>
              <a:gd name="connsiteY2" fmla="*/ 7967 h 421674"/>
              <a:gd name="connsiteX3" fmla="*/ 8162 w 421706"/>
              <a:gd name="connsiteY3" fmla="*/ 114813 h 421674"/>
              <a:gd name="connsiteX4" fmla="*/ -194 w 421706"/>
              <a:gd name="connsiteY4" fmla="*/ 134970 h 421674"/>
              <a:gd name="connsiteX5" fmla="*/ -194 w 421706"/>
              <a:gd name="connsiteY5" fmla="*/ 286054 h 421674"/>
              <a:gd name="connsiteX6" fmla="*/ 8162 w 421706"/>
              <a:gd name="connsiteY6" fmla="*/ 306211 h 421674"/>
              <a:gd name="connsiteX7" fmla="*/ 114977 w 421706"/>
              <a:gd name="connsiteY7" fmla="*/ 413025 h 421674"/>
              <a:gd name="connsiteX8" fmla="*/ 135166 w 421706"/>
              <a:gd name="connsiteY8" fmla="*/ 421381 h 421674"/>
              <a:gd name="connsiteX9" fmla="*/ 286217 w 421706"/>
              <a:gd name="connsiteY9" fmla="*/ 421381 h 421674"/>
              <a:gd name="connsiteX10" fmla="*/ 306342 w 421706"/>
              <a:gd name="connsiteY10" fmla="*/ 413025 h 421674"/>
              <a:gd name="connsiteX11" fmla="*/ 413156 w 421706"/>
              <a:gd name="connsiteY11" fmla="*/ 306179 h 421674"/>
              <a:gd name="connsiteX12" fmla="*/ 421513 w 421706"/>
              <a:gd name="connsiteY12" fmla="*/ 286022 h 421674"/>
              <a:gd name="connsiteX13" fmla="*/ 421513 w 421706"/>
              <a:gd name="connsiteY13" fmla="*/ 135066 h 421674"/>
              <a:gd name="connsiteX14" fmla="*/ 413156 w 421706"/>
              <a:gd name="connsiteY14" fmla="*/ 114909 h 421674"/>
              <a:gd name="connsiteX15" fmla="*/ 306342 w 421706"/>
              <a:gd name="connsiteY15" fmla="*/ 7967 h 421674"/>
              <a:gd name="connsiteX16" fmla="*/ 286185 w 421706"/>
              <a:gd name="connsiteY16" fmla="*/ -293 h 421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1706" h="421674">
                <a:moveTo>
                  <a:pt x="286185" y="-293"/>
                </a:moveTo>
                <a:lnTo>
                  <a:pt x="135134" y="-293"/>
                </a:lnTo>
                <a:cubicBezTo>
                  <a:pt x="127591" y="-297"/>
                  <a:pt x="120351" y="2673"/>
                  <a:pt x="114977" y="7967"/>
                </a:cubicBezTo>
                <a:lnTo>
                  <a:pt x="8162" y="114813"/>
                </a:lnTo>
                <a:cubicBezTo>
                  <a:pt x="2811" y="120155"/>
                  <a:pt x="-194" y="127408"/>
                  <a:pt x="-194" y="134970"/>
                </a:cubicBezTo>
                <a:lnTo>
                  <a:pt x="-194" y="286054"/>
                </a:lnTo>
                <a:cubicBezTo>
                  <a:pt x="-200" y="293616"/>
                  <a:pt x="2804" y="300872"/>
                  <a:pt x="8162" y="306211"/>
                </a:cubicBezTo>
                <a:lnTo>
                  <a:pt x="114977" y="413025"/>
                </a:lnTo>
                <a:cubicBezTo>
                  <a:pt x="120328" y="418380"/>
                  <a:pt x="127594" y="421388"/>
                  <a:pt x="135166" y="421381"/>
                </a:cubicBezTo>
                <a:lnTo>
                  <a:pt x="286217" y="421381"/>
                </a:lnTo>
                <a:cubicBezTo>
                  <a:pt x="293767" y="421372"/>
                  <a:pt x="301007" y="418364"/>
                  <a:pt x="306342" y="413025"/>
                </a:cubicBezTo>
                <a:lnTo>
                  <a:pt x="413156" y="306179"/>
                </a:lnTo>
                <a:cubicBezTo>
                  <a:pt x="418515" y="300840"/>
                  <a:pt x="421519" y="293584"/>
                  <a:pt x="421513" y="286022"/>
                </a:cubicBezTo>
                <a:lnTo>
                  <a:pt x="421513" y="135066"/>
                </a:lnTo>
                <a:cubicBezTo>
                  <a:pt x="421513" y="127504"/>
                  <a:pt x="418508" y="120251"/>
                  <a:pt x="413156" y="114909"/>
                </a:cubicBezTo>
                <a:lnTo>
                  <a:pt x="306342" y="7967"/>
                </a:lnTo>
                <a:cubicBezTo>
                  <a:pt x="300968" y="2673"/>
                  <a:pt x="293728" y="-297"/>
                  <a:pt x="286185" y="-293"/>
                </a:cubicBezTo>
                <a:close/>
              </a:path>
            </a:pathLst>
          </a:custGeom>
          <a:solidFill>
            <a:schemeClr val="accent1"/>
          </a:solidFill>
          <a:ln w="3175" cap="flat">
            <a:noFill/>
            <a:prstDash val="solid"/>
            <a:miter/>
          </a:ln>
        </p:spPr>
        <p:txBody>
          <a:bodyPr rot="0" spcFirstLastPara="0" vertOverflow="overflow" horzOverflow="overflow" vert="horz" wrap="square" lIns="68580" tIns="34290" rIns="68580" bIns="34290" numCol="1" spcCol="0" rtlCol="0" fromWordArt="0" anchor="ctr" anchorCtr="0" forceAA="0" compatLnSpc="1">
            <a:noAutofit/>
          </a:bodyPr>
          <a:lstStyle>
            <a:defPPr>
              <a:defRPr lang="en-US"/>
            </a:defPPr>
            <a:lvl1pPr marL="0" algn="l" defTabSz="914400" rtl="0" eaLnBrk="1" latinLnBrk="0" hangingPunct="1">
              <a:defRPr sz="1800" kern="1200">
                <a:solidFill>
                  <a:schemeClr val="tx1"/>
                </a:solidFill>
                <a:latin typeface="+mn-lt"/>
              </a:defRPr>
            </a:lvl1pPr>
            <a:lvl2pPr marL="457200" algn="l" defTabSz="914400" rtl="0" eaLnBrk="1" latinLnBrk="0" hangingPunct="1">
              <a:defRPr sz="1800" kern="1200">
                <a:solidFill>
                  <a:schemeClr val="tx1"/>
                </a:solidFill>
                <a:latin typeface="+mn-lt"/>
              </a:defRPr>
            </a:lvl2pPr>
            <a:lvl3pPr marL="914400" algn="l" defTabSz="914400" rtl="0" eaLnBrk="1" latinLnBrk="0" hangingPunct="1">
              <a:defRPr sz="1800" kern="1200">
                <a:solidFill>
                  <a:schemeClr val="tx1"/>
                </a:solidFill>
                <a:latin typeface="+mn-lt"/>
              </a:defRPr>
            </a:lvl3pPr>
            <a:lvl4pPr marL="1371600" algn="l" defTabSz="914400" rtl="0" eaLnBrk="1" latinLnBrk="0" hangingPunct="1">
              <a:defRPr sz="1800" kern="1200">
                <a:solidFill>
                  <a:schemeClr val="tx1"/>
                </a:solidFill>
                <a:latin typeface="+mn-lt"/>
              </a:defRPr>
            </a:lvl4pPr>
            <a:lvl5pPr marL="1828800" algn="l" defTabSz="914400" rtl="0" eaLnBrk="1" latinLnBrk="0" hangingPunct="1">
              <a:defRPr sz="1800" kern="1200">
                <a:solidFill>
                  <a:schemeClr val="tx1"/>
                </a:solidFill>
                <a:latin typeface="+mn-lt"/>
              </a:defRPr>
            </a:lvl5pPr>
            <a:lvl6pPr marL="2286000" algn="l" defTabSz="914400" rtl="0" eaLnBrk="1" latinLnBrk="0" hangingPunct="1">
              <a:defRPr sz="1800" kern="1200">
                <a:solidFill>
                  <a:schemeClr val="tx1"/>
                </a:solidFill>
                <a:latin typeface="+mn-lt"/>
              </a:defRPr>
            </a:lvl6pPr>
            <a:lvl7pPr marL="2743200" algn="l" defTabSz="914400" rtl="0" eaLnBrk="1" latinLnBrk="0" hangingPunct="1">
              <a:defRPr sz="1800" kern="1200">
                <a:solidFill>
                  <a:schemeClr val="tx1"/>
                </a:solidFill>
                <a:latin typeface="+mn-lt"/>
              </a:defRPr>
            </a:lvl7pPr>
            <a:lvl8pPr marL="3200400" algn="l" defTabSz="914400" rtl="0" eaLnBrk="1" latinLnBrk="0" hangingPunct="1">
              <a:defRPr sz="1800" kern="1200">
                <a:solidFill>
                  <a:schemeClr val="tx1"/>
                </a:solidFill>
                <a:latin typeface="+mn-lt"/>
              </a:defRPr>
            </a:lvl8pPr>
            <a:lvl9pPr marL="3657600" algn="l" defTabSz="914400" rtl="0" eaLnBrk="1" latinLnBrk="0" hangingPunct="1">
              <a:defRPr sz="1800" kern="1200">
                <a:solidFill>
                  <a:schemeClr val="tx1"/>
                </a:solidFill>
                <a:latin typeface="+mn-lt"/>
              </a:defRPr>
            </a:lvl9pPr>
          </a:lstStyle>
          <a:p>
            <a:endParaRPr lang="en-US" sz="1350">
              <a:latin typeface="Arial" panose="020B0604020202020204" pitchFamily="34" charset="0"/>
              <a:sym typeface="Arial" panose="020B0604020202020204" pitchFamily="34" charset="0"/>
            </a:endParaRPr>
          </a:p>
        </p:txBody>
      </p:sp>
      <p:sp>
        <p:nvSpPr>
          <p:cNvPr id="63" name="图形 7" descr="12356"/>
          <p:cNvSpPr/>
          <p:nvPr>
            <p:custDataLst>
              <p:tags r:id="rId11"/>
            </p:custDataLst>
          </p:nvPr>
        </p:nvSpPr>
        <p:spPr>
          <a:xfrm>
            <a:off x="5755005" y="4769168"/>
            <a:ext cx="304324" cy="304800"/>
          </a:xfrm>
          <a:custGeom>
            <a:avLst/>
            <a:gdLst>
              <a:gd name="connsiteX0" fmla="*/ 286185 w 421706"/>
              <a:gd name="connsiteY0" fmla="*/ -293 h 421674"/>
              <a:gd name="connsiteX1" fmla="*/ 135134 w 421706"/>
              <a:gd name="connsiteY1" fmla="*/ -293 h 421674"/>
              <a:gd name="connsiteX2" fmla="*/ 114977 w 421706"/>
              <a:gd name="connsiteY2" fmla="*/ 7967 h 421674"/>
              <a:gd name="connsiteX3" fmla="*/ 8162 w 421706"/>
              <a:gd name="connsiteY3" fmla="*/ 114813 h 421674"/>
              <a:gd name="connsiteX4" fmla="*/ -194 w 421706"/>
              <a:gd name="connsiteY4" fmla="*/ 134970 h 421674"/>
              <a:gd name="connsiteX5" fmla="*/ -194 w 421706"/>
              <a:gd name="connsiteY5" fmla="*/ 286054 h 421674"/>
              <a:gd name="connsiteX6" fmla="*/ 8162 w 421706"/>
              <a:gd name="connsiteY6" fmla="*/ 306211 h 421674"/>
              <a:gd name="connsiteX7" fmla="*/ 114977 w 421706"/>
              <a:gd name="connsiteY7" fmla="*/ 413025 h 421674"/>
              <a:gd name="connsiteX8" fmla="*/ 135166 w 421706"/>
              <a:gd name="connsiteY8" fmla="*/ 421381 h 421674"/>
              <a:gd name="connsiteX9" fmla="*/ 286217 w 421706"/>
              <a:gd name="connsiteY9" fmla="*/ 421381 h 421674"/>
              <a:gd name="connsiteX10" fmla="*/ 306342 w 421706"/>
              <a:gd name="connsiteY10" fmla="*/ 413025 h 421674"/>
              <a:gd name="connsiteX11" fmla="*/ 413156 w 421706"/>
              <a:gd name="connsiteY11" fmla="*/ 306179 h 421674"/>
              <a:gd name="connsiteX12" fmla="*/ 421513 w 421706"/>
              <a:gd name="connsiteY12" fmla="*/ 286022 h 421674"/>
              <a:gd name="connsiteX13" fmla="*/ 421513 w 421706"/>
              <a:gd name="connsiteY13" fmla="*/ 135066 h 421674"/>
              <a:gd name="connsiteX14" fmla="*/ 413156 w 421706"/>
              <a:gd name="connsiteY14" fmla="*/ 114909 h 421674"/>
              <a:gd name="connsiteX15" fmla="*/ 306342 w 421706"/>
              <a:gd name="connsiteY15" fmla="*/ 7967 h 421674"/>
              <a:gd name="connsiteX16" fmla="*/ 286185 w 421706"/>
              <a:gd name="connsiteY16" fmla="*/ -293 h 421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1706" h="421674">
                <a:moveTo>
                  <a:pt x="286185" y="-293"/>
                </a:moveTo>
                <a:lnTo>
                  <a:pt x="135134" y="-293"/>
                </a:lnTo>
                <a:cubicBezTo>
                  <a:pt x="127591" y="-297"/>
                  <a:pt x="120351" y="2673"/>
                  <a:pt x="114977" y="7967"/>
                </a:cubicBezTo>
                <a:lnTo>
                  <a:pt x="8162" y="114813"/>
                </a:lnTo>
                <a:cubicBezTo>
                  <a:pt x="2811" y="120155"/>
                  <a:pt x="-194" y="127408"/>
                  <a:pt x="-194" y="134970"/>
                </a:cubicBezTo>
                <a:lnTo>
                  <a:pt x="-194" y="286054"/>
                </a:lnTo>
                <a:cubicBezTo>
                  <a:pt x="-200" y="293616"/>
                  <a:pt x="2804" y="300872"/>
                  <a:pt x="8162" y="306211"/>
                </a:cubicBezTo>
                <a:lnTo>
                  <a:pt x="114977" y="413025"/>
                </a:lnTo>
                <a:cubicBezTo>
                  <a:pt x="120328" y="418380"/>
                  <a:pt x="127594" y="421388"/>
                  <a:pt x="135166" y="421381"/>
                </a:cubicBezTo>
                <a:lnTo>
                  <a:pt x="286217" y="421381"/>
                </a:lnTo>
                <a:cubicBezTo>
                  <a:pt x="293767" y="421372"/>
                  <a:pt x="301007" y="418364"/>
                  <a:pt x="306342" y="413025"/>
                </a:cubicBezTo>
                <a:lnTo>
                  <a:pt x="413156" y="306179"/>
                </a:lnTo>
                <a:cubicBezTo>
                  <a:pt x="418515" y="300840"/>
                  <a:pt x="421519" y="293584"/>
                  <a:pt x="421513" y="286022"/>
                </a:cubicBezTo>
                <a:lnTo>
                  <a:pt x="421513" y="135066"/>
                </a:lnTo>
                <a:cubicBezTo>
                  <a:pt x="421513" y="127504"/>
                  <a:pt x="418508" y="120251"/>
                  <a:pt x="413156" y="114909"/>
                </a:cubicBezTo>
                <a:lnTo>
                  <a:pt x="306342" y="7967"/>
                </a:lnTo>
                <a:cubicBezTo>
                  <a:pt x="300968" y="2673"/>
                  <a:pt x="293728" y="-297"/>
                  <a:pt x="286185" y="-293"/>
                </a:cubicBezTo>
                <a:close/>
              </a:path>
            </a:pathLst>
          </a:custGeom>
          <a:solidFill>
            <a:schemeClr val="accent1"/>
          </a:solidFill>
          <a:ln w="3175" cap="flat">
            <a:noFill/>
            <a:prstDash val="solid"/>
            <a:miter/>
          </a:ln>
        </p:spPr>
        <p:txBody>
          <a:bodyPr rot="0" spcFirstLastPara="0" vertOverflow="overflow" horzOverflow="overflow" vert="horz" wrap="square" lIns="68580" tIns="34290" rIns="68580" bIns="34290" numCol="1" spcCol="0" rtlCol="0" fromWordArt="0" anchor="ctr" anchorCtr="0" forceAA="0" compatLnSpc="1">
            <a:noAutofit/>
          </a:bodyPr>
          <a:lstStyle>
            <a:defPPr>
              <a:defRPr lang="en-US"/>
            </a:defPPr>
            <a:lvl1pPr marL="0" algn="l" defTabSz="914400" rtl="0" eaLnBrk="1" latinLnBrk="0" hangingPunct="1">
              <a:defRPr sz="1800" kern="1200">
                <a:solidFill>
                  <a:schemeClr val="tx1"/>
                </a:solidFill>
                <a:latin typeface="+mn-lt"/>
              </a:defRPr>
            </a:lvl1pPr>
            <a:lvl2pPr marL="457200" algn="l" defTabSz="914400" rtl="0" eaLnBrk="1" latinLnBrk="0" hangingPunct="1">
              <a:defRPr sz="1800" kern="1200">
                <a:solidFill>
                  <a:schemeClr val="tx1"/>
                </a:solidFill>
                <a:latin typeface="+mn-lt"/>
              </a:defRPr>
            </a:lvl2pPr>
            <a:lvl3pPr marL="914400" algn="l" defTabSz="914400" rtl="0" eaLnBrk="1" latinLnBrk="0" hangingPunct="1">
              <a:defRPr sz="1800" kern="1200">
                <a:solidFill>
                  <a:schemeClr val="tx1"/>
                </a:solidFill>
                <a:latin typeface="+mn-lt"/>
              </a:defRPr>
            </a:lvl3pPr>
            <a:lvl4pPr marL="1371600" algn="l" defTabSz="914400" rtl="0" eaLnBrk="1" latinLnBrk="0" hangingPunct="1">
              <a:defRPr sz="1800" kern="1200">
                <a:solidFill>
                  <a:schemeClr val="tx1"/>
                </a:solidFill>
                <a:latin typeface="+mn-lt"/>
              </a:defRPr>
            </a:lvl4pPr>
            <a:lvl5pPr marL="1828800" algn="l" defTabSz="914400" rtl="0" eaLnBrk="1" latinLnBrk="0" hangingPunct="1">
              <a:defRPr sz="1800" kern="1200">
                <a:solidFill>
                  <a:schemeClr val="tx1"/>
                </a:solidFill>
                <a:latin typeface="+mn-lt"/>
              </a:defRPr>
            </a:lvl5pPr>
            <a:lvl6pPr marL="2286000" algn="l" defTabSz="914400" rtl="0" eaLnBrk="1" latinLnBrk="0" hangingPunct="1">
              <a:defRPr sz="1800" kern="1200">
                <a:solidFill>
                  <a:schemeClr val="tx1"/>
                </a:solidFill>
                <a:latin typeface="+mn-lt"/>
              </a:defRPr>
            </a:lvl6pPr>
            <a:lvl7pPr marL="2743200" algn="l" defTabSz="914400" rtl="0" eaLnBrk="1" latinLnBrk="0" hangingPunct="1">
              <a:defRPr sz="1800" kern="1200">
                <a:solidFill>
                  <a:schemeClr val="tx1"/>
                </a:solidFill>
                <a:latin typeface="+mn-lt"/>
              </a:defRPr>
            </a:lvl7pPr>
            <a:lvl8pPr marL="3200400" algn="l" defTabSz="914400" rtl="0" eaLnBrk="1" latinLnBrk="0" hangingPunct="1">
              <a:defRPr sz="1800" kern="1200">
                <a:solidFill>
                  <a:schemeClr val="tx1"/>
                </a:solidFill>
                <a:latin typeface="+mn-lt"/>
              </a:defRPr>
            </a:lvl8pPr>
            <a:lvl9pPr marL="3657600" algn="l" defTabSz="914400" rtl="0" eaLnBrk="1" latinLnBrk="0" hangingPunct="1">
              <a:defRPr sz="1800" kern="1200">
                <a:solidFill>
                  <a:schemeClr val="tx1"/>
                </a:solidFill>
                <a:latin typeface="+mn-lt"/>
              </a:defRPr>
            </a:lvl9pPr>
          </a:lstStyle>
          <a:p>
            <a:endParaRPr lang="en-US" sz="1350">
              <a:latin typeface="Arial" panose="020B0604020202020204" pitchFamily="34" charset="0"/>
              <a:sym typeface="Arial" panose="020B0604020202020204" pitchFamily="34" charset="0"/>
            </a:endParaRPr>
          </a:p>
        </p:txBody>
      </p:sp>
      <p:sp>
        <p:nvSpPr>
          <p:cNvPr id="18" name="任意多边形: 形状 21"/>
          <p:cNvSpPr/>
          <p:nvPr>
            <p:custDataLst>
              <p:tags r:id="rId12"/>
            </p:custDataLst>
          </p:nvPr>
        </p:nvSpPr>
        <p:spPr>
          <a:xfrm>
            <a:off x="5839778" y="3480911"/>
            <a:ext cx="134823" cy="134570"/>
          </a:xfrm>
          <a:custGeom>
            <a:avLst/>
            <a:gdLst>
              <a:gd name="connsiteX0" fmla="*/ 103750 w 179764"/>
              <a:gd name="connsiteY0" fmla="*/ 101798 h 179426"/>
              <a:gd name="connsiteX1" fmla="*/ 156986 w 179764"/>
              <a:gd name="connsiteY1" fmla="*/ 101798 h 179426"/>
              <a:gd name="connsiteX2" fmla="*/ 169477 w 179764"/>
              <a:gd name="connsiteY2" fmla="*/ 114194 h 179426"/>
              <a:gd name="connsiteX3" fmla="*/ 169477 w 179764"/>
              <a:gd name="connsiteY3" fmla="*/ 167030 h 179426"/>
              <a:gd name="connsiteX4" fmla="*/ 156986 w 179764"/>
              <a:gd name="connsiteY4" fmla="*/ 179426 h 179426"/>
              <a:gd name="connsiteX5" fmla="*/ 103750 w 179764"/>
              <a:gd name="connsiteY5" fmla="*/ 179426 h 179426"/>
              <a:gd name="connsiteX6" fmla="*/ 91259 w 179764"/>
              <a:gd name="connsiteY6" fmla="*/ 167030 h 179426"/>
              <a:gd name="connsiteX7" fmla="*/ 91259 w 179764"/>
              <a:gd name="connsiteY7" fmla="*/ 114194 h 179426"/>
              <a:gd name="connsiteX8" fmla="*/ 103750 w 179764"/>
              <a:gd name="connsiteY8" fmla="*/ 101798 h 179426"/>
              <a:gd name="connsiteX9" fmla="*/ 12490 w 179764"/>
              <a:gd name="connsiteY9" fmla="*/ 101798 h 179426"/>
              <a:gd name="connsiteX10" fmla="*/ 65727 w 179764"/>
              <a:gd name="connsiteY10" fmla="*/ 101798 h 179426"/>
              <a:gd name="connsiteX11" fmla="*/ 78218 w 179764"/>
              <a:gd name="connsiteY11" fmla="*/ 114194 h 179426"/>
              <a:gd name="connsiteX12" fmla="*/ 78218 w 179764"/>
              <a:gd name="connsiteY12" fmla="*/ 167030 h 179426"/>
              <a:gd name="connsiteX13" fmla="*/ 65727 w 179764"/>
              <a:gd name="connsiteY13" fmla="*/ 179426 h 179426"/>
              <a:gd name="connsiteX14" fmla="*/ 12490 w 179764"/>
              <a:gd name="connsiteY14" fmla="*/ 179426 h 179426"/>
              <a:gd name="connsiteX15" fmla="*/ 0 w 179764"/>
              <a:gd name="connsiteY15" fmla="*/ 167030 h 179426"/>
              <a:gd name="connsiteX16" fmla="*/ 0 w 179764"/>
              <a:gd name="connsiteY16" fmla="*/ 114194 h 179426"/>
              <a:gd name="connsiteX17" fmla="*/ 12490 w 179764"/>
              <a:gd name="connsiteY17" fmla="*/ 101798 h 179426"/>
              <a:gd name="connsiteX18" fmla="*/ 131939 w 179764"/>
              <a:gd name="connsiteY18" fmla="*/ 29923 h 179426"/>
              <a:gd name="connsiteX19" fmla="*/ 114277 w 179764"/>
              <a:gd name="connsiteY19" fmla="*/ 47452 h 179426"/>
              <a:gd name="connsiteX20" fmla="*/ 131939 w 179764"/>
              <a:gd name="connsiteY20" fmla="*/ 64981 h 179426"/>
              <a:gd name="connsiteX21" fmla="*/ 149602 w 179764"/>
              <a:gd name="connsiteY21" fmla="*/ 47452 h 179426"/>
              <a:gd name="connsiteX22" fmla="*/ 12490 w 179764"/>
              <a:gd name="connsiteY22" fmla="*/ 11227 h 179426"/>
              <a:gd name="connsiteX23" fmla="*/ 65727 w 179764"/>
              <a:gd name="connsiteY23" fmla="*/ 11227 h 179426"/>
              <a:gd name="connsiteX24" fmla="*/ 78218 w 179764"/>
              <a:gd name="connsiteY24" fmla="*/ 23624 h 179426"/>
              <a:gd name="connsiteX25" fmla="*/ 78218 w 179764"/>
              <a:gd name="connsiteY25" fmla="*/ 76459 h 179426"/>
              <a:gd name="connsiteX26" fmla="*/ 65727 w 179764"/>
              <a:gd name="connsiteY26" fmla="*/ 88856 h 179426"/>
              <a:gd name="connsiteX27" fmla="*/ 12490 w 179764"/>
              <a:gd name="connsiteY27" fmla="*/ 88856 h 179426"/>
              <a:gd name="connsiteX28" fmla="*/ 0 w 179764"/>
              <a:gd name="connsiteY28" fmla="*/ 76459 h 179426"/>
              <a:gd name="connsiteX29" fmla="*/ 0 w 179764"/>
              <a:gd name="connsiteY29" fmla="*/ 23624 h 179426"/>
              <a:gd name="connsiteX30" fmla="*/ 12490 w 179764"/>
              <a:gd name="connsiteY30" fmla="*/ 11227 h 179426"/>
              <a:gd name="connsiteX31" fmla="*/ 123096 w 179764"/>
              <a:gd name="connsiteY31" fmla="*/ 3629 h 179426"/>
              <a:gd name="connsiteX32" fmla="*/ 140758 w 179764"/>
              <a:gd name="connsiteY32" fmla="*/ 3629 h 179426"/>
              <a:gd name="connsiteX33" fmla="*/ 140770 w 179764"/>
              <a:gd name="connsiteY33" fmla="*/ 3629 h 179426"/>
              <a:gd name="connsiteX34" fmla="*/ 176107 w 179764"/>
              <a:gd name="connsiteY34" fmla="*/ 38687 h 179426"/>
              <a:gd name="connsiteX35" fmla="*/ 176107 w 179764"/>
              <a:gd name="connsiteY35" fmla="*/ 56216 h 179426"/>
              <a:gd name="connsiteX36" fmla="*/ 140770 w 179764"/>
              <a:gd name="connsiteY36" fmla="*/ 91286 h 179426"/>
              <a:gd name="connsiteX37" fmla="*/ 123108 w 179764"/>
              <a:gd name="connsiteY37" fmla="*/ 91286 h 179426"/>
              <a:gd name="connsiteX38" fmla="*/ 87783 w 179764"/>
              <a:gd name="connsiteY38" fmla="*/ 56216 h 179426"/>
              <a:gd name="connsiteX39" fmla="*/ 87783 w 179764"/>
              <a:gd name="connsiteY39" fmla="*/ 38687 h 17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79764" h="179426">
                <a:moveTo>
                  <a:pt x="103750" y="101798"/>
                </a:moveTo>
                <a:lnTo>
                  <a:pt x="156986" y="101798"/>
                </a:lnTo>
                <a:cubicBezTo>
                  <a:pt x="163885" y="101798"/>
                  <a:pt x="169477" y="107348"/>
                  <a:pt x="169477" y="114194"/>
                </a:cubicBezTo>
                <a:lnTo>
                  <a:pt x="169477" y="167030"/>
                </a:lnTo>
                <a:cubicBezTo>
                  <a:pt x="169477" y="173876"/>
                  <a:pt x="163885" y="179426"/>
                  <a:pt x="156986" y="179426"/>
                </a:cubicBezTo>
                <a:lnTo>
                  <a:pt x="103750" y="179426"/>
                </a:lnTo>
                <a:cubicBezTo>
                  <a:pt x="96851" y="179426"/>
                  <a:pt x="91259" y="173876"/>
                  <a:pt x="91259" y="167030"/>
                </a:cubicBezTo>
                <a:lnTo>
                  <a:pt x="91259" y="114194"/>
                </a:lnTo>
                <a:cubicBezTo>
                  <a:pt x="91259" y="107348"/>
                  <a:pt x="96851" y="101798"/>
                  <a:pt x="103750" y="101798"/>
                </a:cubicBezTo>
                <a:close/>
                <a:moveTo>
                  <a:pt x="12490" y="101798"/>
                </a:moveTo>
                <a:lnTo>
                  <a:pt x="65727" y="101798"/>
                </a:lnTo>
                <a:cubicBezTo>
                  <a:pt x="72626" y="101798"/>
                  <a:pt x="78218" y="107348"/>
                  <a:pt x="78218" y="114194"/>
                </a:cubicBezTo>
                <a:lnTo>
                  <a:pt x="78218" y="167030"/>
                </a:lnTo>
                <a:cubicBezTo>
                  <a:pt x="78218" y="173876"/>
                  <a:pt x="72626" y="179426"/>
                  <a:pt x="65727" y="179426"/>
                </a:cubicBezTo>
                <a:lnTo>
                  <a:pt x="12490" y="179426"/>
                </a:lnTo>
                <a:cubicBezTo>
                  <a:pt x="5592" y="179426"/>
                  <a:pt x="0" y="173876"/>
                  <a:pt x="0" y="167030"/>
                </a:cubicBezTo>
                <a:lnTo>
                  <a:pt x="0" y="114194"/>
                </a:lnTo>
                <a:cubicBezTo>
                  <a:pt x="0" y="107348"/>
                  <a:pt x="5592" y="101798"/>
                  <a:pt x="12490" y="101798"/>
                </a:cubicBezTo>
                <a:close/>
                <a:moveTo>
                  <a:pt x="131939" y="29923"/>
                </a:moveTo>
                <a:lnTo>
                  <a:pt x="114277" y="47452"/>
                </a:lnTo>
                <a:lnTo>
                  <a:pt x="131939" y="64981"/>
                </a:lnTo>
                <a:lnTo>
                  <a:pt x="149602" y="47452"/>
                </a:lnTo>
                <a:close/>
                <a:moveTo>
                  <a:pt x="12490" y="11227"/>
                </a:moveTo>
                <a:lnTo>
                  <a:pt x="65727" y="11227"/>
                </a:lnTo>
                <a:cubicBezTo>
                  <a:pt x="72626" y="11227"/>
                  <a:pt x="78218" y="16777"/>
                  <a:pt x="78218" y="23624"/>
                </a:cubicBezTo>
                <a:lnTo>
                  <a:pt x="78218" y="76459"/>
                </a:lnTo>
                <a:cubicBezTo>
                  <a:pt x="78218" y="83305"/>
                  <a:pt x="72626" y="88856"/>
                  <a:pt x="65727" y="88856"/>
                </a:cubicBezTo>
                <a:lnTo>
                  <a:pt x="12490" y="88856"/>
                </a:lnTo>
                <a:cubicBezTo>
                  <a:pt x="5592" y="88856"/>
                  <a:pt x="0" y="83305"/>
                  <a:pt x="0" y="76459"/>
                </a:cubicBezTo>
                <a:lnTo>
                  <a:pt x="0" y="23624"/>
                </a:lnTo>
                <a:cubicBezTo>
                  <a:pt x="0" y="16777"/>
                  <a:pt x="5592" y="11227"/>
                  <a:pt x="12490" y="11227"/>
                </a:cubicBezTo>
                <a:close/>
                <a:moveTo>
                  <a:pt x="123096" y="3629"/>
                </a:moveTo>
                <a:cubicBezTo>
                  <a:pt x="127973" y="-1210"/>
                  <a:pt x="135880" y="-1210"/>
                  <a:pt x="140758" y="3629"/>
                </a:cubicBezTo>
                <a:lnTo>
                  <a:pt x="140770" y="3629"/>
                </a:lnTo>
                <a:lnTo>
                  <a:pt x="176107" y="38687"/>
                </a:lnTo>
                <a:cubicBezTo>
                  <a:pt x="180983" y="43528"/>
                  <a:pt x="180983" y="51375"/>
                  <a:pt x="176107" y="56216"/>
                </a:cubicBezTo>
                <a:lnTo>
                  <a:pt x="140770" y="91286"/>
                </a:lnTo>
                <a:cubicBezTo>
                  <a:pt x="135892" y="96126"/>
                  <a:pt x="127986" y="96126"/>
                  <a:pt x="123108" y="91286"/>
                </a:cubicBezTo>
                <a:lnTo>
                  <a:pt x="87783" y="56216"/>
                </a:lnTo>
                <a:cubicBezTo>
                  <a:pt x="82907" y="51375"/>
                  <a:pt x="82907" y="43528"/>
                  <a:pt x="87783" y="38687"/>
                </a:cubicBezTo>
                <a:close/>
              </a:path>
            </a:pathLst>
          </a:custGeom>
          <a:solidFill>
            <a:srgbClr val="FFFFFF"/>
          </a:solidFill>
          <a:ln w="6127" cap="flat">
            <a:noFill/>
            <a:prstDash val="solid"/>
            <a:miter/>
          </a:ln>
        </p:spPr>
        <p:txBody>
          <a:bodyPr rtlCol="0" anchor="ctr"/>
          <a:lstStyle/>
          <a:p>
            <a:endParaRPr lang="en-US" sz="1350">
              <a:latin typeface="Arial" panose="020B0604020202020204" pitchFamily="34" charset="0"/>
              <a:sym typeface="Arial" panose="020B0604020202020204" pitchFamily="34" charset="0"/>
            </a:endParaRPr>
          </a:p>
        </p:txBody>
      </p:sp>
      <p:sp>
        <p:nvSpPr>
          <p:cNvPr id="19" name="任意多边形: 形状 10"/>
          <p:cNvSpPr/>
          <p:nvPr>
            <p:custDataLst>
              <p:tags r:id="rId13"/>
            </p:custDataLst>
          </p:nvPr>
        </p:nvSpPr>
        <p:spPr>
          <a:xfrm>
            <a:off x="5839778" y="3950018"/>
            <a:ext cx="134778" cy="134778"/>
          </a:xfrm>
          <a:custGeom>
            <a:avLst/>
            <a:gdLst>
              <a:gd name="connsiteX0" fmla="*/ 20088 w 179704"/>
              <a:gd name="connsiteY0" fmla="*/ 115 h 179704"/>
              <a:gd name="connsiteX1" fmla="*/ 159847 w 179704"/>
              <a:gd name="connsiteY1" fmla="*/ 115 h 179704"/>
              <a:gd name="connsiteX2" fmla="*/ 179820 w 179704"/>
              <a:gd name="connsiteY2" fmla="*/ 20088 h 179704"/>
              <a:gd name="connsiteX3" fmla="*/ 179820 w 179704"/>
              <a:gd name="connsiteY3" fmla="*/ 119914 h 179704"/>
              <a:gd name="connsiteX4" fmla="*/ 159847 w 179704"/>
              <a:gd name="connsiteY4" fmla="*/ 139887 h 179704"/>
              <a:gd name="connsiteX5" fmla="*/ 20088 w 179704"/>
              <a:gd name="connsiteY5" fmla="*/ 139887 h 179704"/>
              <a:gd name="connsiteX6" fmla="*/ 115 w 179704"/>
              <a:gd name="connsiteY6" fmla="*/ 119914 h 179704"/>
              <a:gd name="connsiteX7" fmla="*/ 115 w 179704"/>
              <a:gd name="connsiteY7" fmla="*/ 20088 h 179704"/>
              <a:gd name="connsiteX8" fmla="*/ 20088 w 179704"/>
              <a:gd name="connsiteY8" fmla="*/ 115 h 179704"/>
              <a:gd name="connsiteX9" fmla="*/ 10101 w 179704"/>
              <a:gd name="connsiteY9" fmla="*/ 159847 h 179704"/>
              <a:gd name="connsiteX10" fmla="*/ 169833 w 179704"/>
              <a:gd name="connsiteY10" fmla="*/ 159847 h 179704"/>
              <a:gd name="connsiteX11" fmla="*/ 179820 w 179704"/>
              <a:gd name="connsiteY11" fmla="*/ 169833 h 179704"/>
              <a:gd name="connsiteX12" fmla="*/ 169833 w 179704"/>
              <a:gd name="connsiteY12" fmla="*/ 179820 h 179704"/>
              <a:gd name="connsiteX13" fmla="*/ 10101 w 179704"/>
              <a:gd name="connsiteY13" fmla="*/ 179820 h 179704"/>
              <a:gd name="connsiteX14" fmla="*/ 115 w 179704"/>
              <a:gd name="connsiteY14" fmla="*/ 169833 h 179704"/>
              <a:gd name="connsiteX15" fmla="*/ 10101 w 179704"/>
              <a:gd name="connsiteY15" fmla="*/ 159847 h 179704"/>
              <a:gd name="connsiteX16" fmla="*/ 89967 w 179704"/>
              <a:gd name="connsiteY16" fmla="*/ 69995 h 179704"/>
              <a:gd name="connsiteX17" fmla="*/ 79981 w 179704"/>
              <a:gd name="connsiteY17" fmla="*/ 79981 h 179704"/>
              <a:gd name="connsiteX18" fmla="*/ 79981 w 179704"/>
              <a:gd name="connsiteY18" fmla="*/ 89967 h 179704"/>
              <a:gd name="connsiteX19" fmla="*/ 89967 w 179704"/>
              <a:gd name="connsiteY19" fmla="*/ 99954 h 179704"/>
              <a:gd name="connsiteX20" fmla="*/ 99954 w 179704"/>
              <a:gd name="connsiteY20" fmla="*/ 89967 h 179704"/>
              <a:gd name="connsiteX21" fmla="*/ 99954 w 179704"/>
              <a:gd name="connsiteY21" fmla="*/ 79981 h 179704"/>
              <a:gd name="connsiteX22" fmla="*/ 89967 w 179704"/>
              <a:gd name="connsiteY22" fmla="*/ 69995 h 179704"/>
              <a:gd name="connsiteX23" fmla="*/ 129901 w 179704"/>
              <a:gd name="connsiteY23" fmla="*/ 60021 h 179704"/>
              <a:gd name="connsiteX24" fmla="*/ 119914 w 179704"/>
              <a:gd name="connsiteY24" fmla="*/ 69995 h 179704"/>
              <a:gd name="connsiteX25" fmla="*/ 119914 w 179704"/>
              <a:gd name="connsiteY25" fmla="*/ 89967 h 179704"/>
              <a:gd name="connsiteX26" fmla="*/ 129901 w 179704"/>
              <a:gd name="connsiteY26" fmla="*/ 99953 h 179704"/>
              <a:gd name="connsiteX27" fmla="*/ 139887 w 179704"/>
              <a:gd name="connsiteY27" fmla="*/ 89967 h 179704"/>
              <a:gd name="connsiteX28" fmla="*/ 139887 w 179704"/>
              <a:gd name="connsiteY28" fmla="*/ 69995 h 179704"/>
              <a:gd name="connsiteX29" fmla="*/ 129901 w 179704"/>
              <a:gd name="connsiteY29" fmla="*/ 60021 h 179704"/>
              <a:gd name="connsiteX30" fmla="*/ 50047 w 179704"/>
              <a:gd name="connsiteY30" fmla="*/ 40035 h 179704"/>
              <a:gd name="connsiteX31" fmla="*/ 50022 w 179704"/>
              <a:gd name="connsiteY31" fmla="*/ 40048 h 179704"/>
              <a:gd name="connsiteX32" fmla="*/ 40035 w 179704"/>
              <a:gd name="connsiteY32" fmla="*/ 50034 h 179704"/>
              <a:gd name="connsiteX33" fmla="*/ 40035 w 179704"/>
              <a:gd name="connsiteY33" fmla="*/ 89967 h 179704"/>
              <a:gd name="connsiteX34" fmla="*/ 50034 w 179704"/>
              <a:gd name="connsiteY34" fmla="*/ 99967 h 179704"/>
              <a:gd name="connsiteX35" fmla="*/ 60034 w 179704"/>
              <a:gd name="connsiteY35" fmla="*/ 89967 h 179704"/>
              <a:gd name="connsiteX36" fmla="*/ 60034 w 179704"/>
              <a:gd name="connsiteY36" fmla="*/ 50022 h 179704"/>
              <a:gd name="connsiteX37" fmla="*/ 50047 w 179704"/>
              <a:gd name="connsiteY37" fmla="*/ 40035 h 179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79704" h="179704">
                <a:moveTo>
                  <a:pt x="20088" y="115"/>
                </a:moveTo>
                <a:lnTo>
                  <a:pt x="159847" y="115"/>
                </a:lnTo>
                <a:cubicBezTo>
                  <a:pt x="170886" y="115"/>
                  <a:pt x="179820" y="9049"/>
                  <a:pt x="179820" y="20088"/>
                </a:cubicBezTo>
                <a:lnTo>
                  <a:pt x="179820" y="119914"/>
                </a:lnTo>
                <a:cubicBezTo>
                  <a:pt x="179820" y="130953"/>
                  <a:pt x="170886" y="139887"/>
                  <a:pt x="159847" y="139887"/>
                </a:cubicBezTo>
                <a:lnTo>
                  <a:pt x="20088" y="139887"/>
                </a:lnTo>
                <a:cubicBezTo>
                  <a:pt x="9049" y="139887"/>
                  <a:pt x="115" y="130940"/>
                  <a:pt x="115" y="119914"/>
                </a:cubicBezTo>
                <a:lnTo>
                  <a:pt x="115" y="20088"/>
                </a:lnTo>
                <a:cubicBezTo>
                  <a:pt x="115" y="9049"/>
                  <a:pt x="9049" y="115"/>
                  <a:pt x="20088" y="115"/>
                </a:cubicBezTo>
                <a:moveTo>
                  <a:pt x="10101" y="159847"/>
                </a:moveTo>
                <a:lnTo>
                  <a:pt x="169833" y="159847"/>
                </a:lnTo>
                <a:cubicBezTo>
                  <a:pt x="175349" y="159847"/>
                  <a:pt x="179820" y="164318"/>
                  <a:pt x="179820" y="169833"/>
                </a:cubicBezTo>
                <a:cubicBezTo>
                  <a:pt x="179820" y="175349"/>
                  <a:pt x="175349" y="179820"/>
                  <a:pt x="169833" y="179820"/>
                </a:cubicBezTo>
                <a:lnTo>
                  <a:pt x="10101" y="179820"/>
                </a:lnTo>
                <a:cubicBezTo>
                  <a:pt x="4586" y="179820"/>
                  <a:pt x="115" y="175349"/>
                  <a:pt x="115" y="169833"/>
                </a:cubicBezTo>
                <a:cubicBezTo>
                  <a:pt x="115" y="164318"/>
                  <a:pt x="4586" y="159847"/>
                  <a:pt x="10101" y="159847"/>
                </a:cubicBezTo>
                <a:moveTo>
                  <a:pt x="89967" y="69995"/>
                </a:moveTo>
                <a:cubicBezTo>
                  <a:pt x="84448" y="69995"/>
                  <a:pt x="79981" y="74462"/>
                  <a:pt x="79981" y="79981"/>
                </a:cubicBezTo>
                <a:lnTo>
                  <a:pt x="79981" y="89967"/>
                </a:lnTo>
                <a:cubicBezTo>
                  <a:pt x="79981" y="95483"/>
                  <a:pt x="84452" y="99954"/>
                  <a:pt x="89967" y="99954"/>
                </a:cubicBezTo>
                <a:cubicBezTo>
                  <a:pt x="95483" y="99954"/>
                  <a:pt x="99954" y="95483"/>
                  <a:pt x="99954" y="89967"/>
                </a:cubicBezTo>
                <a:lnTo>
                  <a:pt x="99954" y="79981"/>
                </a:lnTo>
                <a:cubicBezTo>
                  <a:pt x="99954" y="74474"/>
                  <a:pt x="95487" y="69995"/>
                  <a:pt x="89967" y="69995"/>
                </a:cubicBezTo>
                <a:moveTo>
                  <a:pt x="129901" y="60021"/>
                </a:moveTo>
                <a:cubicBezTo>
                  <a:pt x="124394" y="60021"/>
                  <a:pt x="119914" y="64475"/>
                  <a:pt x="119914" y="69995"/>
                </a:cubicBezTo>
                <a:lnTo>
                  <a:pt x="119914" y="89967"/>
                </a:lnTo>
                <a:cubicBezTo>
                  <a:pt x="119915" y="95482"/>
                  <a:pt x="124386" y="99953"/>
                  <a:pt x="129901" y="99953"/>
                </a:cubicBezTo>
                <a:cubicBezTo>
                  <a:pt x="135416" y="99953"/>
                  <a:pt x="139886" y="95482"/>
                  <a:pt x="139887" y="89967"/>
                </a:cubicBezTo>
                <a:lnTo>
                  <a:pt x="139887" y="69995"/>
                </a:lnTo>
                <a:cubicBezTo>
                  <a:pt x="139887" y="64488"/>
                  <a:pt x="135420" y="60021"/>
                  <a:pt x="129901" y="60021"/>
                </a:cubicBezTo>
                <a:moveTo>
                  <a:pt x="50047" y="40035"/>
                </a:moveTo>
                <a:lnTo>
                  <a:pt x="50022" y="40048"/>
                </a:lnTo>
                <a:cubicBezTo>
                  <a:pt x="44502" y="40048"/>
                  <a:pt x="40035" y="44515"/>
                  <a:pt x="40035" y="50034"/>
                </a:cubicBezTo>
                <a:lnTo>
                  <a:pt x="40035" y="89967"/>
                </a:lnTo>
                <a:cubicBezTo>
                  <a:pt x="40035" y="95490"/>
                  <a:pt x="44512" y="99967"/>
                  <a:pt x="50034" y="99967"/>
                </a:cubicBezTo>
                <a:cubicBezTo>
                  <a:pt x="55557" y="99967"/>
                  <a:pt x="60034" y="95490"/>
                  <a:pt x="60034" y="89967"/>
                </a:cubicBezTo>
                <a:lnTo>
                  <a:pt x="60034" y="50022"/>
                </a:lnTo>
                <a:cubicBezTo>
                  <a:pt x="60034" y="44502"/>
                  <a:pt x="55567" y="40035"/>
                  <a:pt x="50047" y="40035"/>
                </a:cubicBezTo>
              </a:path>
            </a:pathLst>
          </a:custGeom>
          <a:solidFill>
            <a:srgbClr val="FFFFFF"/>
          </a:solidFill>
          <a:ln w="6597" cap="flat">
            <a:noFill/>
            <a:prstDash val="solid"/>
            <a:miter/>
          </a:ln>
        </p:spPr>
        <p:txBody>
          <a:bodyPr rtlCol="0" anchor="ctr"/>
          <a:lstStyle/>
          <a:p>
            <a:endParaRPr lang="en-US" sz="1350">
              <a:latin typeface="Arial" panose="020B0604020202020204" pitchFamily="34" charset="0"/>
              <a:sym typeface="Arial" panose="020B0604020202020204" pitchFamily="34" charset="0"/>
            </a:endParaRPr>
          </a:p>
        </p:txBody>
      </p:sp>
      <p:sp>
        <p:nvSpPr>
          <p:cNvPr id="21" name="任意多边形: 形状 11"/>
          <p:cNvSpPr/>
          <p:nvPr>
            <p:custDataLst>
              <p:tags r:id="rId14"/>
            </p:custDataLst>
          </p:nvPr>
        </p:nvSpPr>
        <p:spPr>
          <a:xfrm>
            <a:off x="5839778" y="4388644"/>
            <a:ext cx="134778" cy="134778"/>
          </a:xfrm>
          <a:custGeom>
            <a:avLst/>
            <a:gdLst>
              <a:gd name="connsiteX0" fmla="*/ 89468 w 179704"/>
              <a:gd name="connsiteY0" fmla="*/ 179321 h 179704"/>
              <a:gd name="connsiteX1" fmla="*/ -384 w 179704"/>
              <a:gd name="connsiteY1" fmla="*/ 89468 h 179704"/>
              <a:gd name="connsiteX2" fmla="*/ 89468 w 179704"/>
              <a:gd name="connsiteY2" fmla="*/ -384 h 179704"/>
              <a:gd name="connsiteX3" fmla="*/ 179321 w 179704"/>
              <a:gd name="connsiteY3" fmla="*/ 89468 h 179704"/>
              <a:gd name="connsiteX4" fmla="*/ 89468 w 179704"/>
              <a:gd name="connsiteY4" fmla="*/ 179321 h 179704"/>
              <a:gd name="connsiteX5" fmla="*/ 95626 w 179704"/>
              <a:gd name="connsiteY5" fmla="*/ 47856 h 179704"/>
              <a:gd name="connsiteX6" fmla="*/ 95626 w 179704"/>
              <a:gd name="connsiteY6" fmla="*/ 67762 h 179704"/>
              <a:gd name="connsiteX7" fmla="*/ 92305 w 179704"/>
              <a:gd name="connsiteY7" fmla="*/ 71084 h 179704"/>
              <a:gd name="connsiteX8" fmla="*/ 66008 w 179704"/>
              <a:gd name="connsiteY8" fmla="*/ 71084 h 179704"/>
              <a:gd name="connsiteX9" fmla="*/ 62687 w 179704"/>
              <a:gd name="connsiteY9" fmla="*/ 74405 h 179704"/>
              <a:gd name="connsiteX10" fmla="*/ 62687 w 179704"/>
              <a:gd name="connsiteY10" fmla="*/ 104531 h 179704"/>
              <a:gd name="connsiteX11" fmla="*/ 66008 w 179704"/>
              <a:gd name="connsiteY11" fmla="*/ 107853 h 179704"/>
              <a:gd name="connsiteX12" fmla="*/ 92297 w 179704"/>
              <a:gd name="connsiteY12" fmla="*/ 107853 h 179704"/>
              <a:gd name="connsiteX13" fmla="*/ 95618 w 179704"/>
              <a:gd name="connsiteY13" fmla="*/ 111174 h 179704"/>
              <a:gd name="connsiteX14" fmla="*/ 95618 w 179704"/>
              <a:gd name="connsiteY14" fmla="*/ 131081 h 179704"/>
              <a:gd name="connsiteX15" fmla="*/ 98940 w 179704"/>
              <a:gd name="connsiteY15" fmla="*/ 134402 h 179704"/>
              <a:gd name="connsiteX16" fmla="*/ 101240 w 179704"/>
              <a:gd name="connsiteY16" fmla="*/ 133477 h 179704"/>
              <a:gd name="connsiteX17" fmla="*/ 144584 w 179704"/>
              <a:gd name="connsiteY17" fmla="*/ 91864 h 179704"/>
              <a:gd name="connsiteX18" fmla="*/ 144680 w 179704"/>
              <a:gd name="connsiteY18" fmla="*/ 87168 h 179704"/>
              <a:gd name="connsiteX19" fmla="*/ 144584 w 179704"/>
              <a:gd name="connsiteY19" fmla="*/ 87072 h 179704"/>
              <a:gd name="connsiteX20" fmla="*/ 101248 w 179704"/>
              <a:gd name="connsiteY20" fmla="*/ 45460 h 179704"/>
              <a:gd name="connsiteX21" fmla="*/ 96552 w 179704"/>
              <a:gd name="connsiteY21" fmla="*/ 45555 h 179704"/>
              <a:gd name="connsiteX22" fmla="*/ 95626 w 179704"/>
              <a:gd name="connsiteY22" fmla="*/ 47856 h 179704"/>
              <a:gd name="connsiteX23" fmla="*/ 54783 w 179704"/>
              <a:gd name="connsiteY23" fmla="*/ 107860 h 179704"/>
              <a:gd name="connsiteX24" fmla="*/ 57823 w 179704"/>
              <a:gd name="connsiteY24" fmla="*/ 104820 h 179704"/>
              <a:gd name="connsiteX25" fmla="*/ 57823 w 179704"/>
              <a:gd name="connsiteY25" fmla="*/ 74131 h 179704"/>
              <a:gd name="connsiteX26" fmla="*/ 54783 w 179704"/>
              <a:gd name="connsiteY26" fmla="*/ 71091 h 179704"/>
              <a:gd name="connsiteX27" fmla="*/ 51743 w 179704"/>
              <a:gd name="connsiteY27" fmla="*/ 74131 h 179704"/>
              <a:gd name="connsiteX28" fmla="*/ 51743 w 179704"/>
              <a:gd name="connsiteY28" fmla="*/ 104820 h 179704"/>
              <a:gd name="connsiteX29" fmla="*/ 54783 w 179704"/>
              <a:gd name="connsiteY29" fmla="*/ 107860 h 179704"/>
              <a:gd name="connsiteX30" fmla="*/ 43838 w 179704"/>
              <a:gd name="connsiteY30" fmla="*/ 107860 h 179704"/>
              <a:gd name="connsiteX31" fmla="*/ 46879 w 179704"/>
              <a:gd name="connsiteY31" fmla="*/ 104820 h 179704"/>
              <a:gd name="connsiteX32" fmla="*/ 46879 w 179704"/>
              <a:gd name="connsiteY32" fmla="*/ 74131 h 179704"/>
              <a:gd name="connsiteX33" fmla="*/ 43838 w 179704"/>
              <a:gd name="connsiteY33" fmla="*/ 71091 h 179704"/>
              <a:gd name="connsiteX34" fmla="*/ 40798 w 179704"/>
              <a:gd name="connsiteY34" fmla="*/ 74131 h 179704"/>
              <a:gd name="connsiteX35" fmla="*/ 40798 w 179704"/>
              <a:gd name="connsiteY35" fmla="*/ 104820 h 179704"/>
              <a:gd name="connsiteX36" fmla="*/ 43838 w 179704"/>
              <a:gd name="connsiteY36" fmla="*/ 107860 h 179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79704" h="179704">
                <a:moveTo>
                  <a:pt x="89468" y="179321"/>
                </a:moveTo>
                <a:cubicBezTo>
                  <a:pt x="39844" y="179321"/>
                  <a:pt x="-384" y="139092"/>
                  <a:pt x="-384" y="89468"/>
                </a:cubicBezTo>
                <a:cubicBezTo>
                  <a:pt x="-384" y="39844"/>
                  <a:pt x="39844" y="-384"/>
                  <a:pt x="89468" y="-384"/>
                </a:cubicBezTo>
                <a:cubicBezTo>
                  <a:pt x="139092" y="-384"/>
                  <a:pt x="179321" y="39844"/>
                  <a:pt x="179321" y="89468"/>
                </a:cubicBezTo>
                <a:cubicBezTo>
                  <a:pt x="179321" y="139092"/>
                  <a:pt x="139092" y="179321"/>
                  <a:pt x="89468" y="179321"/>
                </a:cubicBezTo>
                <a:moveTo>
                  <a:pt x="95626" y="47856"/>
                </a:moveTo>
                <a:lnTo>
                  <a:pt x="95626" y="67762"/>
                </a:lnTo>
                <a:cubicBezTo>
                  <a:pt x="95626" y="69597"/>
                  <a:pt x="94139" y="71084"/>
                  <a:pt x="92305" y="71084"/>
                </a:cubicBezTo>
                <a:lnTo>
                  <a:pt x="66008" y="71084"/>
                </a:lnTo>
                <a:cubicBezTo>
                  <a:pt x="64174" y="71084"/>
                  <a:pt x="62687" y="72571"/>
                  <a:pt x="62687" y="74405"/>
                </a:cubicBezTo>
                <a:lnTo>
                  <a:pt x="62687" y="104531"/>
                </a:lnTo>
                <a:cubicBezTo>
                  <a:pt x="62687" y="106366"/>
                  <a:pt x="64174" y="107853"/>
                  <a:pt x="66008" y="107853"/>
                </a:cubicBezTo>
                <a:lnTo>
                  <a:pt x="92297" y="107853"/>
                </a:lnTo>
                <a:cubicBezTo>
                  <a:pt x="94131" y="107853"/>
                  <a:pt x="95618" y="109340"/>
                  <a:pt x="95618" y="111174"/>
                </a:cubicBezTo>
                <a:lnTo>
                  <a:pt x="95618" y="131081"/>
                </a:lnTo>
                <a:cubicBezTo>
                  <a:pt x="95618" y="132915"/>
                  <a:pt x="97105" y="134402"/>
                  <a:pt x="98940" y="134402"/>
                </a:cubicBezTo>
                <a:cubicBezTo>
                  <a:pt x="99797" y="134402"/>
                  <a:pt x="100621" y="134071"/>
                  <a:pt x="101240" y="133477"/>
                </a:cubicBezTo>
                <a:lnTo>
                  <a:pt x="144584" y="91864"/>
                </a:lnTo>
                <a:cubicBezTo>
                  <a:pt x="145908" y="90593"/>
                  <a:pt x="145950" y="88491"/>
                  <a:pt x="144680" y="87168"/>
                </a:cubicBezTo>
                <a:cubicBezTo>
                  <a:pt x="144649" y="87135"/>
                  <a:pt x="144617" y="87103"/>
                  <a:pt x="144584" y="87072"/>
                </a:cubicBezTo>
                <a:lnTo>
                  <a:pt x="101248" y="45460"/>
                </a:lnTo>
                <a:cubicBezTo>
                  <a:pt x="99925" y="44190"/>
                  <a:pt x="97822" y="44232"/>
                  <a:pt x="96552" y="45555"/>
                </a:cubicBezTo>
                <a:cubicBezTo>
                  <a:pt x="95958" y="46174"/>
                  <a:pt x="95626" y="46998"/>
                  <a:pt x="95626" y="47856"/>
                </a:cubicBezTo>
                <a:moveTo>
                  <a:pt x="54783" y="107860"/>
                </a:moveTo>
                <a:cubicBezTo>
                  <a:pt x="56461" y="107860"/>
                  <a:pt x="57823" y="106499"/>
                  <a:pt x="57823" y="104820"/>
                </a:cubicBezTo>
                <a:lnTo>
                  <a:pt x="57823" y="74131"/>
                </a:lnTo>
                <a:cubicBezTo>
                  <a:pt x="57823" y="72452"/>
                  <a:pt x="56461" y="71091"/>
                  <a:pt x="54783" y="71091"/>
                </a:cubicBezTo>
                <a:cubicBezTo>
                  <a:pt x="53104" y="71091"/>
                  <a:pt x="51743" y="72452"/>
                  <a:pt x="51743" y="74131"/>
                </a:cubicBezTo>
                <a:lnTo>
                  <a:pt x="51743" y="104820"/>
                </a:lnTo>
                <a:cubicBezTo>
                  <a:pt x="51743" y="106499"/>
                  <a:pt x="53104" y="107860"/>
                  <a:pt x="54783" y="107860"/>
                </a:cubicBezTo>
                <a:moveTo>
                  <a:pt x="43838" y="107860"/>
                </a:moveTo>
                <a:cubicBezTo>
                  <a:pt x="45517" y="107860"/>
                  <a:pt x="46879" y="106499"/>
                  <a:pt x="46879" y="104820"/>
                </a:cubicBezTo>
                <a:lnTo>
                  <a:pt x="46879" y="74131"/>
                </a:lnTo>
                <a:cubicBezTo>
                  <a:pt x="46879" y="72452"/>
                  <a:pt x="45517" y="71091"/>
                  <a:pt x="43838" y="71091"/>
                </a:cubicBezTo>
                <a:cubicBezTo>
                  <a:pt x="42159" y="71091"/>
                  <a:pt x="40798" y="72452"/>
                  <a:pt x="40798" y="74131"/>
                </a:cubicBezTo>
                <a:lnTo>
                  <a:pt x="40798" y="104820"/>
                </a:lnTo>
                <a:cubicBezTo>
                  <a:pt x="40798" y="106499"/>
                  <a:pt x="42159" y="107860"/>
                  <a:pt x="43838" y="107860"/>
                </a:cubicBezTo>
              </a:path>
            </a:pathLst>
          </a:custGeom>
          <a:solidFill>
            <a:srgbClr val="FFFFFF"/>
          </a:solidFill>
          <a:ln w="223" cap="flat">
            <a:noFill/>
            <a:prstDash val="solid"/>
            <a:miter/>
          </a:ln>
        </p:spPr>
        <p:txBody>
          <a:bodyPr rtlCol="0" anchor="ctr"/>
          <a:lstStyle/>
          <a:p>
            <a:endParaRPr lang="en-US" sz="1350">
              <a:latin typeface="Arial" panose="020B0604020202020204" pitchFamily="34" charset="0"/>
              <a:sym typeface="Arial" panose="020B0604020202020204" pitchFamily="34" charset="0"/>
            </a:endParaRPr>
          </a:p>
        </p:txBody>
      </p:sp>
      <p:sp>
        <p:nvSpPr>
          <p:cNvPr id="23" name="任意多边形: 形状 12"/>
          <p:cNvSpPr/>
          <p:nvPr>
            <p:custDataLst>
              <p:tags r:id="rId15"/>
            </p:custDataLst>
          </p:nvPr>
        </p:nvSpPr>
        <p:spPr>
          <a:xfrm>
            <a:off x="5849779" y="4840605"/>
            <a:ext cx="114705" cy="134779"/>
          </a:xfrm>
          <a:custGeom>
            <a:avLst/>
            <a:gdLst>
              <a:gd name="connsiteX0" fmla="*/ 50430 w 152940"/>
              <a:gd name="connsiteY0" fmla="*/ 18726 h 179705"/>
              <a:gd name="connsiteX1" fmla="*/ 76086 w 152940"/>
              <a:gd name="connsiteY1" fmla="*/ -392 h 179705"/>
              <a:gd name="connsiteX2" fmla="*/ 101743 w 152940"/>
              <a:gd name="connsiteY2" fmla="*/ 18726 h 179705"/>
              <a:gd name="connsiteX3" fmla="*/ 137263 w 152940"/>
              <a:gd name="connsiteY3" fmla="*/ 18726 h 179705"/>
              <a:gd name="connsiteX4" fmla="*/ 152557 w 152940"/>
              <a:gd name="connsiteY4" fmla="*/ 34020 h 179705"/>
              <a:gd name="connsiteX5" fmla="*/ 152557 w 152940"/>
              <a:gd name="connsiteY5" fmla="*/ 164019 h 179705"/>
              <a:gd name="connsiteX6" fmla="*/ 137263 w 152940"/>
              <a:gd name="connsiteY6" fmla="*/ 179313 h 179705"/>
              <a:gd name="connsiteX7" fmla="*/ 14910 w 152940"/>
              <a:gd name="connsiteY7" fmla="*/ 179313 h 179705"/>
              <a:gd name="connsiteX8" fmla="*/ -384 w 152940"/>
              <a:gd name="connsiteY8" fmla="*/ 164019 h 179705"/>
              <a:gd name="connsiteX9" fmla="*/ -384 w 152940"/>
              <a:gd name="connsiteY9" fmla="*/ 34020 h 179705"/>
              <a:gd name="connsiteX10" fmla="*/ 14910 w 152940"/>
              <a:gd name="connsiteY10" fmla="*/ 18726 h 179705"/>
              <a:gd name="connsiteX11" fmla="*/ 50430 w 152940"/>
              <a:gd name="connsiteY11" fmla="*/ 18726 h 179705"/>
              <a:gd name="connsiteX12" fmla="*/ 76086 w 152940"/>
              <a:gd name="connsiteY12" fmla="*/ 30196 h 179705"/>
              <a:gd name="connsiteX13" fmla="*/ 83733 w 152940"/>
              <a:gd name="connsiteY13" fmla="*/ 22549 h 179705"/>
              <a:gd name="connsiteX14" fmla="*/ 76086 w 152940"/>
              <a:gd name="connsiteY14" fmla="*/ 14902 h 179705"/>
              <a:gd name="connsiteX15" fmla="*/ 68439 w 152940"/>
              <a:gd name="connsiteY15" fmla="*/ 22549 h 179705"/>
              <a:gd name="connsiteX16" fmla="*/ 76086 w 152940"/>
              <a:gd name="connsiteY16" fmla="*/ 30196 h 179705"/>
              <a:gd name="connsiteX17" fmla="*/ 37851 w 152940"/>
              <a:gd name="connsiteY17" fmla="*/ 56961 h 179705"/>
              <a:gd name="connsiteX18" fmla="*/ 30204 w 152940"/>
              <a:gd name="connsiteY18" fmla="*/ 64608 h 179705"/>
              <a:gd name="connsiteX19" fmla="*/ 37851 w 152940"/>
              <a:gd name="connsiteY19" fmla="*/ 72255 h 179705"/>
              <a:gd name="connsiteX20" fmla="*/ 114321 w 152940"/>
              <a:gd name="connsiteY20" fmla="*/ 72255 h 179705"/>
              <a:gd name="connsiteX21" fmla="*/ 121969 w 152940"/>
              <a:gd name="connsiteY21" fmla="*/ 64608 h 179705"/>
              <a:gd name="connsiteX22" fmla="*/ 114321 w 152940"/>
              <a:gd name="connsiteY22" fmla="*/ 56961 h 179705"/>
              <a:gd name="connsiteX23" fmla="*/ 37851 w 152940"/>
              <a:gd name="connsiteY23" fmla="*/ 56961 h 179705"/>
              <a:gd name="connsiteX24" fmla="*/ 37851 w 152940"/>
              <a:gd name="connsiteY24" fmla="*/ 91372 h 179705"/>
              <a:gd name="connsiteX25" fmla="*/ 30204 w 152940"/>
              <a:gd name="connsiteY25" fmla="*/ 99019 h 179705"/>
              <a:gd name="connsiteX26" fmla="*/ 37851 w 152940"/>
              <a:gd name="connsiteY26" fmla="*/ 106666 h 179705"/>
              <a:gd name="connsiteX27" fmla="*/ 114321 w 152940"/>
              <a:gd name="connsiteY27" fmla="*/ 106666 h 179705"/>
              <a:gd name="connsiteX28" fmla="*/ 121969 w 152940"/>
              <a:gd name="connsiteY28" fmla="*/ 99019 h 179705"/>
              <a:gd name="connsiteX29" fmla="*/ 114321 w 152940"/>
              <a:gd name="connsiteY29" fmla="*/ 91372 h 179705"/>
              <a:gd name="connsiteX30" fmla="*/ 37851 w 152940"/>
              <a:gd name="connsiteY30" fmla="*/ 91372 h 179705"/>
              <a:gd name="connsiteX31" fmla="*/ 37851 w 152940"/>
              <a:gd name="connsiteY31" fmla="*/ 125784 h 179705"/>
              <a:gd name="connsiteX32" fmla="*/ 30204 w 152940"/>
              <a:gd name="connsiteY32" fmla="*/ 133431 h 179705"/>
              <a:gd name="connsiteX33" fmla="*/ 37851 w 152940"/>
              <a:gd name="connsiteY33" fmla="*/ 141078 h 179705"/>
              <a:gd name="connsiteX34" fmla="*/ 76086 w 152940"/>
              <a:gd name="connsiteY34" fmla="*/ 141078 h 179705"/>
              <a:gd name="connsiteX35" fmla="*/ 83733 w 152940"/>
              <a:gd name="connsiteY35" fmla="*/ 133431 h 179705"/>
              <a:gd name="connsiteX36" fmla="*/ 76086 w 152940"/>
              <a:gd name="connsiteY36" fmla="*/ 125784 h 179705"/>
              <a:gd name="connsiteX37" fmla="*/ 37851 w 152940"/>
              <a:gd name="connsiteY37" fmla="*/ 125784 h 179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52940" h="179705">
                <a:moveTo>
                  <a:pt x="50430" y="18726"/>
                </a:moveTo>
                <a:cubicBezTo>
                  <a:pt x="53720" y="7670"/>
                  <a:pt x="63962" y="-392"/>
                  <a:pt x="76086" y="-392"/>
                </a:cubicBezTo>
                <a:cubicBezTo>
                  <a:pt x="88211" y="-392"/>
                  <a:pt x="98452" y="7670"/>
                  <a:pt x="101743" y="18726"/>
                </a:cubicBezTo>
                <a:lnTo>
                  <a:pt x="137263" y="18726"/>
                </a:lnTo>
                <a:cubicBezTo>
                  <a:pt x="145709" y="18726"/>
                  <a:pt x="152557" y="25573"/>
                  <a:pt x="152557" y="34020"/>
                </a:cubicBezTo>
                <a:lnTo>
                  <a:pt x="152557" y="164019"/>
                </a:lnTo>
                <a:cubicBezTo>
                  <a:pt x="152557" y="172466"/>
                  <a:pt x="145709" y="179313"/>
                  <a:pt x="137263" y="179313"/>
                </a:cubicBezTo>
                <a:lnTo>
                  <a:pt x="14910" y="179313"/>
                </a:lnTo>
                <a:cubicBezTo>
                  <a:pt x="6463" y="179313"/>
                  <a:pt x="-384" y="172466"/>
                  <a:pt x="-384" y="164019"/>
                </a:cubicBezTo>
                <a:lnTo>
                  <a:pt x="-384" y="34020"/>
                </a:lnTo>
                <a:cubicBezTo>
                  <a:pt x="-384" y="25573"/>
                  <a:pt x="6463" y="18726"/>
                  <a:pt x="14910" y="18726"/>
                </a:cubicBezTo>
                <a:lnTo>
                  <a:pt x="50430" y="18726"/>
                </a:lnTo>
                <a:moveTo>
                  <a:pt x="76086" y="30196"/>
                </a:moveTo>
                <a:cubicBezTo>
                  <a:pt x="80310" y="30196"/>
                  <a:pt x="83733" y="26772"/>
                  <a:pt x="83733" y="22549"/>
                </a:cubicBezTo>
                <a:cubicBezTo>
                  <a:pt x="83733" y="18326"/>
                  <a:pt x="80310" y="14902"/>
                  <a:pt x="76086" y="14902"/>
                </a:cubicBezTo>
                <a:cubicBezTo>
                  <a:pt x="71863" y="14902"/>
                  <a:pt x="68439" y="18326"/>
                  <a:pt x="68439" y="22549"/>
                </a:cubicBezTo>
                <a:cubicBezTo>
                  <a:pt x="68439" y="26772"/>
                  <a:pt x="71863" y="30196"/>
                  <a:pt x="76086" y="30196"/>
                </a:cubicBezTo>
                <a:moveTo>
                  <a:pt x="37851" y="56961"/>
                </a:moveTo>
                <a:cubicBezTo>
                  <a:pt x="33628" y="56961"/>
                  <a:pt x="30204" y="60384"/>
                  <a:pt x="30204" y="64608"/>
                </a:cubicBezTo>
                <a:cubicBezTo>
                  <a:pt x="30204" y="68831"/>
                  <a:pt x="33628" y="72255"/>
                  <a:pt x="37851" y="72255"/>
                </a:cubicBezTo>
                <a:lnTo>
                  <a:pt x="114321" y="72255"/>
                </a:lnTo>
                <a:cubicBezTo>
                  <a:pt x="118545" y="72255"/>
                  <a:pt x="121969" y="68831"/>
                  <a:pt x="121969" y="64608"/>
                </a:cubicBezTo>
                <a:cubicBezTo>
                  <a:pt x="121969" y="60384"/>
                  <a:pt x="118545" y="56961"/>
                  <a:pt x="114321" y="56961"/>
                </a:cubicBezTo>
                <a:lnTo>
                  <a:pt x="37851" y="56961"/>
                </a:lnTo>
                <a:moveTo>
                  <a:pt x="37851" y="91372"/>
                </a:moveTo>
                <a:cubicBezTo>
                  <a:pt x="33628" y="91372"/>
                  <a:pt x="30204" y="94796"/>
                  <a:pt x="30204" y="99019"/>
                </a:cubicBezTo>
                <a:cubicBezTo>
                  <a:pt x="30204" y="103243"/>
                  <a:pt x="33628" y="106666"/>
                  <a:pt x="37851" y="106666"/>
                </a:cubicBezTo>
                <a:lnTo>
                  <a:pt x="114321" y="106666"/>
                </a:lnTo>
                <a:cubicBezTo>
                  <a:pt x="118545" y="106666"/>
                  <a:pt x="121969" y="103243"/>
                  <a:pt x="121969" y="99019"/>
                </a:cubicBezTo>
                <a:cubicBezTo>
                  <a:pt x="121969" y="94796"/>
                  <a:pt x="118545" y="91372"/>
                  <a:pt x="114321" y="91372"/>
                </a:cubicBezTo>
                <a:lnTo>
                  <a:pt x="37851" y="91372"/>
                </a:lnTo>
                <a:moveTo>
                  <a:pt x="37851" y="125784"/>
                </a:moveTo>
                <a:cubicBezTo>
                  <a:pt x="33628" y="125784"/>
                  <a:pt x="30204" y="129208"/>
                  <a:pt x="30204" y="133431"/>
                </a:cubicBezTo>
                <a:cubicBezTo>
                  <a:pt x="30204" y="137654"/>
                  <a:pt x="33628" y="141078"/>
                  <a:pt x="37851" y="141078"/>
                </a:cubicBezTo>
                <a:lnTo>
                  <a:pt x="76086" y="141078"/>
                </a:lnTo>
                <a:cubicBezTo>
                  <a:pt x="80310" y="141078"/>
                  <a:pt x="83733" y="137654"/>
                  <a:pt x="83733" y="133431"/>
                </a:cubicBezTo>
                <a:cubicBezTo>
                  <a:pt x="83733" y="129208"/>
                  <a:pt x="80310" y="125784"/>
                  <a:pt x="76086" y="125784"/>
                </a:cubicBezTo>
                <a:lnTo>
                  <a:pt x="37851" y="125784"/>
                </a:lnTo>
              </a:path>
            </a:pathLst>
          </a:custGeom>
          <a:solidFill>
            <a:srgbClr val="FFFFFF"/>
          </a:solidFill>
          <a:ln w="228" cap="flat">
            <a:noFill/>
            <a:prstDash val="solid"/>
            <a:miter/>
          </a:ln>
        </p:spPr>
        <p:txBody>
          <a:bodyPr rtlCol="0" anchor="ctr"/>
          <a:lstStyle/>
          <a:p>
            <a:endParaRPr lang="en-US" sz="1350">
              <a:latin typeface="Arial" panose="020B0604020202020204" pitchFamily="34" charset="0"/>
              <a:sym typeface="Arial" panose="020B0604020202020204" pitchFamily="34" charset="0"/>
            </a:endParaRPr>
          </a:p>
        </p:txBody>
      </p:sp>
    </p:spTree>
    <p:custDataLst>
      <p:tags r:id="rId16"/>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custDataLst>
              <p:tags r:id="rId1"/>
            </p:custDataLst>
          </p:nvPr>
        </p:nvSpPr>
        <p:spPr>
          <a:xfrm>
            <a:off x="521335" y="492125"/>
            <a:ext cx="8329930" cy="762635"/>
          </a:xfrm>
        </p:spPr>
        <p:txBody>
          <a:bodyPr wrap="square" lIns="0" tIns="0" rIns="0" bIns="0" anchor="b">
            <a:normAutofit/>
          </a:bodyPr>
          <a:lstStyle/>
          <a:p>
            <a:pPr algn="l"/>
            <a:r>
              <a:rPr b="1">
                <a:sym typeface="+mn-ea"/>
              </a:rPr>
              <a:t>AI-Enhanced Data Visualization for COVID-19 Analysis</a:t>
            </a:r>
            <a:endParaRPr lang="en-US" spc="0" dirty="0">
              <a:sym typeface="+mn-ea"/>
            </a:endParaRPr>
          </a:p>
        </p:txBody>
      </p:sp>
      <p:sp>
        <p:nvSpPr>
          <p:cNvPr id="3" name="任意多边形: 形状 2"/>
          <p:cNvSpPr/>
          <p:nvPr>
            <p:custDataLst>
              <p:tags r:id="rId2"/>
            </p:custDataLst>
          </p:nvPr>
        </p:nvSpPr>
        <p:spPr>
          <a:xfrm>
            <a:off x="7671595" y="854334"/>
            <a:ext cx="1372506" cy="663305"/>
          </a:xfrm>
          <a:custGeom>
            <a:avLst/>
            <a:gdLst>
              <a:gd name="connsiteX0" fmla="*/ 0 w 1830008"/>
              <a:gd name="connsiteY0" fmla="*/ 0 h 884407"/>
              <a:gd name="connsiteX1" fmla="*/ 1830008 w 1830008"/>
              <a:gd name="connsiteY1" fmla="*/ 0 h 884407"/>
              <a:gd name="connsiteX2" fmla="*/ 1826903 w 1830008"/>
              <a:gd name="connsiteY2" fmla="*/ 61496 h 884407"/>
              <a:gd name="connsiteX3" fmla="*/ 915004 w 1830008"/>
              <a:gd name="connsiteY3" fmla="*/ 884407 h 884407"/>
              <a:gd name="connsiteX4" fmla="*/ 3105 w 1830008"/>
              <a:gd name="connsiteY4" fmla="*/ 61496 h 884407"/>
              <a:gd name="connsiteX5" fmla="*/ 0 w 1830008"/>
              <a:gd name="connsiteY5" fmla="*/ 0 h 884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30008" h="884407">
                <a:moveTo>
                  <a:pt x="0" y="0"/>
                </a:moveTo>
                <a:lnTo>
                  <a:pt x="1830008" y="0"/>
                </a:lnTo>
                <a:lnTo>
                  <a:pt x="1826903" y="61496"/>
                </a:lnTo>
                <a:cubicBezTo>
                  <a:pt x="1779962" y="523713"/>
                  <a:pt x="1389605" y="884407"/>
                  <a:pt x="915004" y="884407"/>
                </a:cubicBezTo>
                <a:cubicBezTo>
                  <a:pt x="440403" y="884407"/>
                  <a:pt x="50046" y="523713"/>
                  <a:pt x="3105" y="61496"/>
                </a:cubicBezTo>
                <a:lnTo>
                  <a:pt x="0" y="0"/>
                </a:lnTo>
                <a:close/>
              </a:path>
            </a:pathLst>
          </a:custGeom>
          <a:solidFill>
            <a:schemeClr val="tx1">
              <a:lumMod val="40000"/>
              <a:lumOff val="60000"/>
              <a:alpha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0">
              <a:latin typeface="Arial" panose="020B0604020202020204" pitchFamily="34" charset="0"/>
              <a:sym typeface="Arial" panose="020B0604020202020204" pitchFamily="34" charset="0"/>
            </a:endParaRPr>
          </a:p>
        </p:txBody>
      </p:sp>
      <p:sp>
        <p:nvSpPr>
          <p:cNvPr id="15" name="任意多边形: 形状 14"/>
          <p:cNvSpPr/>
          <p:nvPr>
            <p:custDataLst>
              <p:tags r:id="rId3"/>
            </p:custDataLst>
          </p:nvPr>
        </p:nvSpPr>
        <p:spPr>
          <a:xfrm>
            <a:off x="4139565" y="4681061"/>
            <a:ext cx="2482215" cy="1319689"/>
          </a:xfrm>
          <a:custGeom>
            <a:avLst/>
            <a:gdLst>
              <a:gd name="connsiteX0" fmla="*/ 1772998 w 3545996"/>
              <a:gd name="connsiteY0" fmla="*/ 0 h 1920395"/>
              <a:gd name="connsiteX1" fmla="*/ 3545996 w 3545996"/>
              <a:gd name="connsiteY1" fmla="*/ 1772998 h 1920395"/>
              <a:gd name="connsiteX2" fmla="*/ 3538553 w 3545996"/>
              <a:gd name="connsiteY2" fmla="*/ 1920395 h 1920395"/>
              <a:gd name="connsiteX3" fmla="*/ 7443 w 3545996"/>
              <a:gd name="connsiteY3" fmla="*/ 1920395 h 1920395"/>
              <a:gd name="connsiteX4" fmla="*/ 0 w 3545996"/>
              <a:gd name="connsiteY4" fmla="*/ 1772998 h 1920395"/>
              <a:gd name="connsiteX5" fmla="*/ 1772998 w 3545996"/>
              <a:gd name="connsiteY5" fmla="*/ 0 h 1920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45996" h="1920395">
                <a:moveTo>
                  <a:pt x="1772998" y="0"/>
                </a:moveTo>
                <a:cubicBezTo>
                  <a:pt x="2752198" y="0"/>
                  <a:pt x="3545996" y="793798"/>
                  <a:pt x="3545996" y="1772998"/>
                </a:cubicBezTo>
                <a:lnTo>
                  <a:pt x="3538553" y="1920395"/>
                </a:lnTo>
                <a:lnTo>
                  <a:pt x="7443" y="1920395"/>
                </a:lnTo>
                <a:lnTo>
                  <a:pt x="0" y="1772998"/>
                </a:lnTo>
                <a:cubicBezTo>
                  <a:pt x="0" y="793798"/>
                  <a:pt x="793798" y="0"/>
                  <a:pt x="1772998" y="0"/>
                </a:cubicBezTo>
                <a:close/>
              </a:path>
            </a:pathLst>
          </a:custGeom>
          <a:solidFill>
            <a:schemeClr val="tx1">
              <a:lumMod val="40000"/>
              <a:lumOff val="60000"/>
              <a:alpha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0">
              <a:latin typeface="Arial" panose="020B0604020202020204" pitchFamily="34" charset="0"/>
              <a:sym typeface="Arial" panose="020B0604020202020204" pitchFamily="34" charset="0"/>
            </a:endParaRPr>
          </a:p>
        </p:txBody>
      </p:sp>
      <p:sp>
        <p:nvSpPr>
          <p:cNvPr id="19" name="任意多边形: 形状 18"/>
          <p:cNvSpPr/>
          <p:nvPr>
            <p:custDataLst>
              <p:tags r:id="rId4"/>
            </p:custDataLst>
          </p:nvPr>
        </p:nvSpPr>
        <p:spPr>
          <a:xfrm>
            <a:off x="46907" y="857251"/>
            <a:ext cx="877406" cy="584189"/>
          </a:xfrm>
          <a:custGeom>
            <a:avLst/>
            <a:gdLst>
              <a:gd name="connsiteX0" fmla="*/ 35505 w 1169874"/>
              <a:gd name="connsiteY0" fmla="*/ 0 h 778919"/>
              <a:gd name="connsiteX1" fmla="*/ 1134369 w 1169874"/>
              <a:gd name="connsiteY1" fmla="*/ 0 h 778919"/>
              <a:gd name="connsiteX2" fmla="*/ 1157990 w 1169874"/>
              <a:gd name="connsiteY2" fmla="*/ 76097 h 778919"/>
              <a:gd name="connsiteX3" fmla="*/ 1169874 w 1169874"/>
              <a:gd name="connsiteY3" fmla="*/ 193982 h 778919"/>
              <a:gd name="connsiteX4" fmla="*/ 584937 w 1169874"/>
              <a:gd name="connsiteY4" fmla="*/ 778919 h 778919"/>
              <a:gd name="connsiteX5" fmla="*/ 0 w 1169874"/>
              <a:gd name="connsiteY5" fmla="*/ 193982 h 778919"/>
              <a:gd name="connsiteX6" fmla="*/ 11884 w 1169874"/>
              <a:gd name="connsiteY6" fmla="*/ 76097 h 778919"/>
              <a:gd name="connsiteX7" fmla="*/ 35505 w 1169874"/>
              <a:gd name="connsiteY7" fmla="*/ 0 h 778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69874" h="778919">
                <a:moveTo>
                  <a:pt x="35505" y="0"/>
                </a:moveTo>
                <a:lnTo>
                  <a:pt x="1134369" y="0"/>
                </a:lnTo>
                <a:lnTo>
                  <a:pt x="1157990" y="76097"/>
                </a:lnTo>
                <a:cubicBezTo>
                  <a:pt x="1165782" y="114175"/>
                  <a:pt x="1169874" y="153601"/>
                  <a:pt x="1169874" y="193982"/>
                </a:cubicBezTo>
                <a:cubicBezTo>
                  <a:pt x="1169874" y="517034"/>
                  <a:pt x="907989" y="778919"/>
                  <a:pt x="584937" y="778919"/>
                </a:cubicBezTo>
                <a:cubicBezTo>
                  <a:pt x="261885" y="778919"/>
                  <a:pt x="0" y="517034"/>
                  <a:pt x="0" y="193982"/>
                </a:cubicBezTo>
                <a:cubicBezTo>
                  <a:pt x="0" y="153601"/>
                  <a:pt x="4092" y="114175"/>
                  <a:pt x="11884" y="76097"/>
                </a:cubicBezTo>
                <a:lnTo>
                  <a:pt x="35505" y="0"/>
                </a:lnTo>
                <a:close/>
              </a:path>
            </a:pathLst>
          </a:custGeom>
          <a:solidFill>
            <a:schemeClr val="tx1">
              <a:lumMod val="40000"/>
              <a:lumOff val="60000"/>
              <a:alpha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0">
              <a:latin typeface="Arial" panose="020B0604020202020204" pitchFamily="34" charset="0"/>
              <a:sym typeface="Arial" panose="020B0604020202020204" pitchFamily="34" charset="0"/>
            </a:endParaRPr>
          </a:p>
        </p:txBody>
      </p:sp>
      <p:sp>
        <p:nvSpPr>
          <p:cNvPr id="4" name="矩形 3"/>
          <p:cNvSpPr/>
          <p:nvPr>
            <p:custDataLst>
              <p:tags r:id="rId5"/>
            </p:custDataLst>
          </p:nvPr>
        </p:nvSpPr>
        <p:spPr>
          <a:xfrm>
            <a:off x="518795" y="2837180"/>
            <a:ext cx="5592445" cy="1395095"/>
          </a:xfrm>
          <a:prstGeom prst="rect">
            <a:avLst/>
          </a:prstGeom>
        </p:spPr>
        <p:txBody>
          <a:bodyPr wrap="square" lIns="0" tIns="0" rIns="0" bIns="0" anchor="ctr">
            <a:normAutofit/>
          </a:bodyPr>
          <a:p>
            <a:pPr>
              <a:lnSpc>
                <a:spcPct val="150000"/>
              </a:lnSpc>
              <a:spcBef>
                <a:spcPct val="0"/>
              </a:spcBef>
              <a:spcAft>
                <a:spcPct val="0"/>
              </a:spcAft>
            </a:pPr>
            <a:r>
              <a:rPr lang="en-US" sz="1200" b="1">
                <a:solidFill>
                  <a:schemeClr val="tx1">
                    <a:lumMod val="85000"/>
                    <a:lumOff val="15000"/>
                  </a:schemeClr>
                </a:solidFill>
                <a:latin typeface="+mn-lt"/>
              </a:rPr>
              <a:t>Module 2 – Data Processing:</a:t>
            </a:r>
            <a:endParaRPr lang="en-US" sz="1200" b="1">
              <a:solidFill>
                <a:schemeClr val="tx1">
                  <a:lumMod val="85000"/>
                  <a:lumOff val="15000"/>
                </a:schemeClr>
              </a:solidFill>
              <a:latin typeface="+mn-lt"/>
            </a:endParaRPr>
          </a:p>
          <a:p>
            <a:pPr>
              <a:lnSpc>
                <a:spcPct val="150000"/>
              </a:lnSpc>
              <a:spcBef>
                <a:spcPct val="0"/>
              </a:spcBef>
              <a:spcAft>
                <a:spcPct val="0"/>
              </a:spcAft>
            </a:pPr>
            <a:r>
              <a:rPr lang="en-US" altLang="en-US" sz="1200">
                <a:solidFill>
                  <a:schemeClr val="tx1">
                    <a:lumMod val="85000"/>
                    <a:lumOff val="15000"/>
                  </a:schemeClr>
                </a:solidFill>
                <a:latin typeface="+mn-lt"/>
              </a:rPr>
              <a:t>This module focuses on cleaning, filtering, and organizing the collected COVID-19 data by handling missing values, correcting errors, and transforming the data into a suitable format. The processed data is then prepared for accurate analysis and effective visualization in the dashboard.</a:t>
            </a:r>
            <a:endParaRPr lang="en-US" altLang="en-US" sz="1200">
              <a:solidFill>
                <a:schemeClr val="tx1">
                  <a:lumMod val="85000"/>
                  <a:lumOff val="15000"/>
                </a:schemeClr>
              </a:solidFill>
              <a:latin typeface="+mn-lt"/>
            </a:endParaRPr>
          </a:p>
        </p:txBody>
      </p:sp>
      <p:sp>
        <p:nvSpPr>
          <p:cNvPr id="9" name="矩形 8"/>
          <p:cNvSpPr/>
          <p:nvPr>
            <p:custDataLst>
              <p:tags r:id="rId6"/>
            </p:custDataLst>
          </p:nvPr>
        </p:nvSpPr>
        <p:spPr>
          <a:xfrm>
            <a:off x="518795" y="1670050"/>
            <a:ext cx="5592445" cy="1547495"/>
          </a:xfrm>
          <a:prstGeom prst="rect">
            <a:avLst/>
          </a:prstGeom>
        </p:spPr>
        <p:txBody>
          <a:bodyPr wrap="square" lIns="0" tIns="0" rIns="0" bIns="0" anchor="ctr">
            <a:normAutofit lnSpcReduction="10000"/>
          </a:bodyPr>
          <a:p>
            <a:pPr>
              <a:lnSpc>
                <a:spcPct val="150000"/>
              </a:lnSpc>
              <a:spcBef>
                <a:spcPct val="0"/>
              </a:spcBef>
              <a:spcAft>
                <a:spcPct val="0"/>
              </a:spcAft>
            </a:pPr>
            <a:r>
              <a:rPr lang="en-US" sz="1200" b="1">
                <a:solidFill>
                  <a:schemeClr val="tx1">
                    <a:lumMod val="85000"/>
                    <a:lumOff val="15000"/>
                  </a:schemeClr>
                </a:solidFill>
                <a:latin typeface="+mn-lt"/>
              </a:rPr>
              <a:t>Module 1 – Data Collection:</a:t>
            </a:r>
            <a:endParaRPr lang="en-US" sz="1200" b="1">
              <a:solidFill>
                <a:schemeClr val="tx1">
                  <a:lumMod val="85000"/>
                  <a:lumOff val="15000"/>
                </a:schemeClr>
              </a:solidFill>
              <a:latin typeface="+mn-lt"/>
            </a:endParaRPr>
          </a:p>
          <a:p>
            <a:pPr>
              <a:lnSpc>
                <a:spcPct val="150000"/>
              </a:lnSpc>
              <a:spcBef>
                <a:spcPct val="0"/>
              </a:spcBef>
              <a:spcAft>
                <a:spcPct val="0"/>
              </a:spcAft>
            </a:pPr>
            <a:r>
              <a:rPr lang="en-US" altLang="en-US" sz="1200">
                <a:sym typeface="+mn-ea"/>
              </a:rPr>
              <a:t>Collecting COVID-19 data from reliable public sources such as government websites and official health organizations to ensure accuracy, consistency, and credibility of the dataset used for analysis and visualization.</a:t>
            </a:r>
            <a:endParaRPr lang="en-US" altLang="en-US" sz="1200">
              <a:sym typeface="+mn-ea"/>
            </a:endParaRPr>
          </a:p>
          <a:p>
            <a:pPr>
              <a:lnSpc>
                <a:spcPct val="150000"/>
              </a:lnSpc>
              <a:spcBef>
                <a:spcPct val="0"/>
              </a:spcBef>
              <a:spcAft>
                <a:spcPct val="0"/>
              </a:spcAft>
            </a:pPr>
            <a:endParaRPr lang="en-US" sz="1200">
              <a:solidFill>
                <a:schemeClr val="tx1">
                  <a:lumMod val="85000"/>
                  <a:lumOff val="15000"/>
                </a:schemeClr>
              </a:solidFill>
              <a:latin typeface="+mn-lt"/>
            </a:endParaRPr>
          </a:p>
          <a:p>
            <a:pPr>
              <a:lnSpc>
                <a:spcPct val="150000"/>
              </a:lnSpc>
              <a:spcBef>
                <a:spcPct val="0"/>
              </a:spcBef>
              <a:spcAft>
                <a:spcPct val="0"/>
              </a:spcAft>
            </a:pPr>
            <a:endParaRPr lang="en-US" sz="1200">
              <a:solidFill>
                <a:schemeClr val="tx1">
                  <a:lumMod val="85000"/>
                  <a:lumOff val="15000"/>
                </a:schemeClr>
              </a:solidFill>
              <a:latin typeface="+mn-lt"/>
            </a:endParaRPr>
          </a:p>
        </p:txBody>
      </p:sp>
      <p:sp>
        <p:nvSpPr>
          <p:cNvPr id="10" name="矩形 9"/>
          <p:cNvSpPr/>
          <p:nvPr>
            <p:custDataLst>
              <p:tags r:id="rId7"/>
            </p:custDataLst>
          </p:nvPr>
        </p:nvSpPr>
        <p:spPr>
          <a:xfrm>
            <a:off x="521335" y="4328795"/>
            <a:ext cx="5592445" cy="1539875"/>
          </a:xfrm>
          <a:prstGeom prst="rect">
            <a:avLst/>
          </a:prstGeom>
        </p:spPr>
        <p:txBody>
          <a:bodyPr wrap="square" lIns="0" tIns="0" rIns="0" bIns="0" anchor="ctr">
            <a:normAutofit fontScale="25000"/>
          </a:bodyPr>
          <a:p>
            <a:pPr>
              <a:lnSpc>
                <a:spcPct val="150000"/>
              </a:lnSpc>
              <a:spcBef>
                <a:spcPct val="0"/>
              </a:spcBef>
              <a:spcAft>
                <a:spcPct val="0"/>
              </a:spcAft>
            </a:pPr>
            <a:r>
              <a:rPr lang="en-US" sz="4800" b="1">
                <a:solidFill>
                  <a:schemeClr val="tx1">
                    <a:lumMod val="85000"/>
                    <a:lumOff val="15000"/>
                  </a:schemeClr>
                </a:solidFill>
                <a:latin typeface="+mn-lt"/>
              </a:rPr>
              <a:t>Module 3 – Visualization &amp; AI Insights:</a:t>
            </a:r>
            <a:endParaRPr lang="en-US" sz="4800" b="1">
              <a:solidFill>
                <a:schemeClr val="tx1">
                  <a:lumMod val="85000"/>
                  <a:lumOff val="15000"/>
                </a:schemeClr>
              </a:solidFill>
              <a:latin typeface="+mn-lt"/>
            </a:endParaRPr>
          </a:p>
          <a:p>
            <a:pPr>
              <a:lnSpc>
                <a:spcPct val="150000"/>
              </a:lnSpc>
              <a:spcBef>
                <a:spcPct val="0"/>
              </a:spcBef>
              <a:spcAft>
                <a:spcPct val="0"/>
              </a:spcAft>
            </a:pPr>
            <a:endParaRPr lang="en-US" sz="1200">
              <a:solidFill>
                <a:schemeClr val="tx1">
                  <a:lumMod val="85000"/>
                  <a:lumOff val="15000"/>
                </a:schemeClr>
              </a:solidFill>
              <a:latin typeface="+mn-lt"/>
            </a:endParaRPr>
          </a:p>
          <a:p>
            <a:pPr>
              <a:lnSpc>
                <a:spcPct val="150000"/>
              </a:lnSpc>
              <a:spcBef>
                <a:spcPct val="0"/>
              </a:spcBef>
              <a:spcAft>
                <a:spcPct val="0"/>
              </a:spcAft>
            </a:pPr>
            <a:r>
              <a:rPr lang="en-US" altLang="en-US" sz="4800">
                <a:solidFill>
                  <a:schemeClr val="tx1">
                    <a:lumMod val="85000"/>
                    <a:lumOff val="15000"/>
                  </a:schemeClr>
                </a:solidFill>
                <a:latin typeface="+mn-lt"/>
              </a:rPr>
              <a:t>This module focuses on creating interactive dashboards and visualizations using Power BI to represent COVID-19 data clearly. AI-assisted features are applied to generate insights, identify trends and patterns, and support better understanding and decision-making.</a:t>
            </a:r>
            <a:endParaRPr lang="en-US" altLang="en-US" sz="4800">
              <a:solidFill>
                <a:schemeClr val="tx1">
                  <a:lumMod val="85000"/>
                  <a:lumOff val="15000"/>
                </a:schemeClr>
              </a:solidFill>
              <a:latin typeface="+mn-lt"/>
            </a:endParaRPr>
          </a:p>
        </p:txBody>
      </p:sp>
    </p:spTree>
    <p:custDataLst>
      <p:tags r:id="rId8"/>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custDataLst>
              <p:tags r:id="rId1"/>
            </p:custDataLst>
          </p:nvPr>
        </p:nvSpPr>
        <p:spPr>
          <a:xfrm>
            <a:off x="521335" y="1127125"/>
            <a:ext cx="8321675" cy="539750"/>
          </a:xfrm>
        </p:spPr>
        <p:txBody>
          <a:bodyPr wrap="square" lIns="0" tIns="0" rIns="0" bIns="0" anchor="b">
            <a:normAutofit/>
          </a:bodyPr>
          <a:lstStyle/>
          <a:p>
            <a:pPr algn="l"/>
            <a:r>
              <a:rPr b="1">
                <a:sym typeface="+mn-ea"/>
              </a:rPr>
              <a:t>AI-Enhanced Data Visualization for COVID-19 Analysis</a:t>
            </a:r>
            <a:endParaRPr lang="en-US" spc="0" dirty="0"/>
          </a:p>
        </p:txBody>
      </p:sp>
      <p:sp>
        <p:nvSpPr>
          <p:cNvPr id="5" name="矩形 4"/>
          <p:cNvSpPr/>
          <p:nvPr>
            <p:custDataLst>
              <p:tags r:id="rId2"/>
            </p:custDataLst>
          </p:nvPr>
        </p:nvSpPr>
        <p:spPr>
          <a:xfrm>
            <a:off x="519351" y="2398163"/>
            <a:ext cx="2545080" cy="592160"/>
          </a:xfrm>
          <a:prstGeom prst="rect">
            <a:avLst/>
          </a:prstGeom>
          <a:noFill/>
        </p:spPr>
        <p:txBody>
          <a:bodyPr wrap="square" lIns="0" tIns="0" rIns="0" bIns="0" rtlCol="0" anchor="t" anchorCtr="0">
            <a:normAutofit lnSpcReduction="10000"/>
          </a:bodyPr>
          <a:p>
            <a:pPr>
              <a:lnSpc>
                <a:spcPct val="150000"/>
              </a:lnSpc>
              <a:spcBef>
                <a:spcPct val="0"/>
              </a:spcBef>
              <a:spcAft>
                <a:spcPct val="0"/>
              </a:spcAft>
            </a:pPr>
            <a:r>
              <a:rPr lang="en-US" sz="900" dirty="0">
                <a:solidFill>
                  <a:schemeClr val="tx1">
                    <a:lumMod val="85000"/>
                    <a:lumOff val="15000"/>
                  </a:schemeClr>
                </a:solidFill>
                <a:latin typeface="+mn-lt"/>
              </a:rPr>
              <a:t>• Data collection</a:t>
            </a:r>
            <a:endParaRPr lang="en-US" sz="900" dirty="0">
              <a:solidFill>
                <a:schemeClr val="tx1">
                  <a:lumMod val="85000"/>
                  <a:lumOff val="15000"/>
                </a:schemeClr>
              </a:solidFill>
              <a:latin typeface="+mn-lt"/>
            </a:endParaRPr>
          </a:p>
          <a:p>
            <a:pPr>
              <a:lnSpc>
                <a:spcPct val="150000"/>
              </a:lnSpc>
              <a:spcBef>
                <a:spcPct val="0"/>
              </a:spcBef>
              <a:spcAft>
                <a:spcPct val="0"/>
              </a:spcAft>
            </a:pPr>
            <a:r>
              <a:rPr lang="en-US" sz="900" dirty="0">
                <a:solidFill>
                  <a:schemeClr val="tx1">
                    <a:lumMod val="85000"/>
                    <a:lumOff val="15000"/>
                  </a:schemeClr>
                </a:solidFill>
                <a:latin typeface="+mn-lt"/>
              </a:rPr>
              <a:t>• Data preprocessing</a:t>
            </a:r>
            <a:endParaRPr lang="en-US" sz="900" dirty="0">
              <a:solidFill>
                <a:schemeClr val="tx1">
                  <a:lumMod val="85000"/>
                  <a:lumOff val="15000"/>
                </a:schemeClr>
              </a:solidFill>
              <a:latin typeface="+mn-lt"/>
            </a:endParaRPr>
          </a:p>
          <a:p>
            <a:pPr>
              <a:lnSpc>
                <a:spcPct val="150000"/>
              </a:lnSpc>
              <a:spcBef>
                <a:spcPct val="0"/>
              </a:spcBef>
              <a:spcAft>
                <a:spcPct val="0"/>
              </a:spcAft>
            </a:pPr>
            <a:r>
              <a:rPr lang="en-US" sz="900" dirty="0">
                <a:solidFill>
                  <a:schemeClr val="tx1">
                    <a:lumMod val="85000"/>
                    <a:lumOff val="15000"/>
                  </a:schemeClr>
                </a:solidFill>
                <a:latin typeface="+mn-lt"/>
              </a:rPr>
              <a:t>• Dashboard creation</a:t>
            </a:r>
            <a:endParaRPr lang="en-US" sz="900" dirty="0">
              <a:solidFill>
                <a:schemeClr val="tx1">
                  <a:lumMod val="85000"/>
                  <a:lumOff val="15000"/>
                </a:schemeClr>
              </a:solidFill>
              <a:latin typeface="+mn-lt"/>
            </a:endParaRPr>
          </a:p>
        </p:txBody>
      </p:sp>
      <p:sp>
        <p:nvSpPr>
          <p:cNvPr id="6" name="矩形 5"/>
          <p:cNvSpPr/>
          <p:nvPr>
            <p:custDataLst>
              <p:tags r:id="rId3"/>
            </p:custDataLst>
          </p:nvPr>
        </p:nvSpPr>
        <p:spPr>
          <a:xfrm>
            <a:off x="519351" y="2132366"/>
            <a:ext cx="2542221" cy="246781"/>
          </a:xfrm>
          <a:prstGeom prst="rect">
            <a:avLst/>
          </a:prstGeom>
          <a:noFill/>
        </p:spPr>
        <p:txBody>
          <a:bodyPr wrap="square" lIns="0" tIns="0" rIns="0" bIns="0" rtlCol="0" anchor="ctr" anchorCtr="0">
            <a:normAutofit/>
          </a:bodyPr>
          <a:p>
            <a:pPr>
              <a:spcBef>
                <a:spcPct val="0"/>
              </a:spcBef>
              <a:spcAft>
                <a:spcPct val="0"/>
              </a:spcAft>
            </a:pPr>
            <a:r>
              <a:rPr lang="en-US" sz="1350" b="1" dirty="0">
                <a:solidFill>
                  <a:schemeClr val="accent1"/>
                </a:solidFill>
                <a:latin typeface="+mj-lt"/>
              </a:rPr>
              <a:t>Completed Modules:</a:t>
            </a:r>
            <a:endParaRPr lang="en-US" sz="1350" b="1" dirty="0">
              <a:solidFill>
                <a:schemeClr val="accent1"/>
              </a:solidFill>
              <a:latin typeface="+mj-lt"/>
            </a:endParaRPr>
          </a:p>
        </p:txBody>
      </p:sp>
      <p:sp>
        <p:nvSpPr>
          <p:cNvPr id="10" name="矩形 9"/>
          <p:cNvSpPr/>
          <p:nvPr>
            <p:custDataLst>
              <p:tags r:id="rId4"/>
            </p:custDataLst>
          </p:nvPr>
        </p:nvSpPr>
        <p:spPr>
          <a:xfrm>
            <a:off x="519351" y="3475166"/>
            <a:ext cx="2545080" cy="592090"/>
          </a:xfrm>
          <a:prstGeom prst="rect">
            <a:avLst/>
          </a:prstGeom>
          <a:noFill/>
        </p:spPr>
        <p:txBody>
          <a:bodyPr wrap="square" lIns="0" tIns="0" rIns="0" bIns="0" rtlCol="0" anchor="t" anchorCtr="0">
            <a:normAutofit lnSpcReduction="10000"/>
          </a:bodyPr>
          <a:p>
            <a:pPr>
              <a:lnSpc>
                <a:spcPct val="150000"/>
              </a:lnSpc>
              <a:spcBef>
                <a:spcPct val="0"/>
              </a:spcBef>
              <a:spcAft>
                <a:spcPct val="0"/>
              </a:spcAft>
            </a:pPr>
            <a:r>
              <a:rPr lang="en-US" sz="900">
                <a:solidFill>
                  <a:schemeClr val="tx1">
                    <a:lumMod val="85000"/>
                    <a:lumOff val="15000"/>
                  </a:schemeClr>
                </a:solidFill>
                <a:latin typeface="+mn-lt"/>
              </a:rPr>
              <a:t>Presentations are communication tools that can be used as demonstrations, lectures, speeches, reports, and more.</a:t>
            </a:r>
            <a:endParaRPr lang="en-US" sz="900">
              <a:solidFill>
                <a:schemeClr val="tx1">
                  <a:lumMod val="85000"/>
                  <a:lumOff val="15000"/>
                </a:schemeClr>
              </a:solidFill>
              <a:latin typeface="+mn-lt"/>
            </a:endParaRPr>
          </a:p>
        </p:txBody>
      </p:sp>
      <p:sp>
        <p:nvSpPr>
          <p:cNvPr id="11" name="矩形 10"/>
          <p:cNvSpPr/>
          <p:nvPr>
            <p:custDataLst>
              <p:tags r:id="rId5"/>
            </p:custDataLst>
          </p:nvPr>
        </p:nvSpPr>
        <p:spPr>
          <a:xfrm>
            <a:off x="519351" y="3201747"/>
            <a:ext cx="2542221" cy="246744"/>
          </a:xfrm>
          <a:prstGeom prst="rect">
            <a:avLst/>
          </a:prstGeom>
          <a:noFill/>
        </p:spPr>
        <p:txBody>
          <a:bodyPr wrap="square" lIns="0" tIns="0" rIns="0" bIns="0" rtlCol="0" anchor="ctr" anchorCtr="0">
            <a:normAutofit/>
          </a:bodyPr>
          <a:p>
            <a:pPr>
              <a:spcBef>
                <a:spcPct val="0"/>
              </a:spcBef>
              <a:spcAft>
                <a:spcPct val="0"/>
              </a:spcAft>
            </a:pPr>
            <a:r>
              <a:rPr lang="en-US" sz="1350" b="1">
                <a:solidFill>
                  <a:schemeClr val="accent1"/>
                </a:solidFill>
                <a:latin typeface="+mj-lt"/>
              </a:rPr>
              <a:t>Current Progress: 90%</a:t>
            </a:r>
            <a:endParaRPr lang="en-US" sz="1350" b="1">
              <a:solidFill>
                <a:schemeClr val="accent1"/>
              </a:solidFill>
              <a:latin typeface="+mj-lt"/>
            </a:endParaRPr>
          </a:p>
        </p:txBody>
      </p:sp>
      <p:sp>
        <p:nvSpPr>
          <p:cNvPr id="13" name="矩形 12"/>
          <p:cNvSpPr/>
          <p:nvPr>
            <p:custDataLst>
              <p:tags r:id="rId6"/>
            </p:custDataLst>
          </p:nvPr>
        </p:nvSpPr>
        <p:spPr>
          <a:xfrm>
            <a:off x="519351" y="4552169"/>
            <a:ext cx="2545080" cy="592090"/>
          </a:xfrm>
          <a:prstGeom prst="rect">
            <a:avLst/>
          </a:prstGeom>
          <a:noFill/>
        </p:spPr>
        <p:txBody>
          <a:bodyPr wrap="square" lIns="0" tIns="0" rIns="0" bIns="0" rtlCol="0" anchor="t" anchorCtr="0">
            <a:normAutofit/>
          </a:bodyPr>
          <a:p>
            <a:pPr>
              <a:lnSpc>
                <a:spcPct val="150000"/>
              </a:lnSpc>
              <a:spcBef>
                <a:spcPct val="0"/>
              </a:spcBef>
              <a:spcAft>
                <a:spcPct val="0"/>
              </a:spcAft>
            </a:pPr>
            <a:r>
              <a:rPr lang="en-US" sz="900">
                <a:solidFill>
                  <a:schemeClr val="tx1">
                    <a:lumMod val="85000"/>
                    <a:lumOff val="15000"/>
                  </a:schemeClr>
                </a:solidFill>
                <a:latin typeface="+mn-lt"/>
              </a:rPr>
              <a:t>Screenshots: Power BI dashboard screenshots</a:t>
            </a:r>
            <a:endParaRPr lang="en-US" sz="900">
              <a:solidFill>
                <a:schemeClr val="tx1">
                  <a:lumMod val="85000"/>
                  <a:lumOff val="15000"/>
                </a:schemeClr>
              </a:solidFill>
              <a:latin typeface="+mn-lt"/>
            </a:endParaRPr>
          </a:p>
        </p:txBody>
      </p:sp>
      <p:sp>
        <p:nvSpPr>
          <p:cNvPr id="14" name="矩形 13"/>
          <p:cNvSpPr/>
          <p:nvPr>
            <p:custDataLst>
              <p:tags r:id="rId7"/>
            </p:custDataLst>
          </p:nvPr>
        </p:nvSpPr>
        <p:spPr>
          <a:xfrm>
            <a:off x="519351" y="4271129"/>
            <a:ext cx="2542221" cy="246744"/>
          </a:xfrm>
          <a:prstGeom prst="rect">
            <a:avLst/>
          </a:prstGeom>
          <a:noFill/>
        </p:spPr>
        <p:txBody>
          <a:bodyPr wrap="square" lIns="0" tIns="0" rIns="0" bIns="0" rtlCol="0" anchor="ctr" anchorCtr="0">
            <a:normAutofit/>
          </a:bodyPr>
          <a:p>
            <a:pPr>
              <a:spcBef>
                <a:spcPct val="0"/>
              </a:spcBef>
              <a:spcAft>
                <a:spcPct val="0"/>
              </a:spcAft>
            </a:pPr>
            <a:r>
              <a:rPr lang="en-US" sz="1350" b="1">
                <a:solidFill>
                  <a:schemeClr val="accent1"/>
                </a:solidFill>
                <a:latin typeface="+mj-lt"/>
              </a:rPr>
              <a:t>Your title here</a:t>
            </a:r>
            <a:endParaRPr lang="en-US" sz="1350" b="1">
              <a:solidFill>
                <a:schemeClr val="accent1"/>
              </a:solidFill>
              <a:latin typeface="+mj-lt"/>
            </a:endParaRPr>
          </a:p>
        </p:txBody>
      </p:sp>
    </p:spTree>
    <p:custDataLst>
      <p:tags r:id="rId8"/>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custDataLst>
              <p:tags r:id="rId1"/>
            </p:custDataLst>
          </p:nvPr>
        </p:nvSpPr>
        <p:spPr>
          <a:xfrm>
            <a:off x="585470" y="194310"/>
            <a:ext cx="8555355" cy="548005"/>
          </a:xfrm>
        </p:spPr>
        <p:txBody>
          <a:bodyPr wrap="square" lIns="0" tIns="0" rIns="0" bIns="0" anchor="b" anchorCtr="0">
            <a:normAutofit/>
          </a:bodyPr>
          <a:lstStyle/>
          <a:p>
            <a:pPr algn="l"/>
            <a:r>
              <a:rPr b="1">
                <a:sym typeface="+mn-ea"/>
              </a:rPr>
              <a:t>AI-Enhanced Data Visualization for COVID-19 Analysis</a:t>
            </a:r>
            <a:endParaRPr lang="en-US" spc="0" dirty="0"/>
          </a:p>
        </p:txBody>
      </p:sp>
      <p:pic>
        <p:nvPicPr>
          <p:cNvPr id="9" name="http://photo-static-api.fotomore.com/creative/vcg/veer/400/new/VCG41N531480994.jpg?uid=386&amp;timestamp=1685070879&amp;sign=638fe59e20d56783b78d4e80af2eb419"/>
          <p:cNvPicPr>
            <a:picLocks noChangeAspect="1"/>
          </p:cNvPicPr>
          <p:nvPr>
            <p:custDataLst>
              <p:tags r:id="rId2"/>
            </p:custDataLst>
          </p:nvPr>
        </p:nvPicPr>
        <p:blipFill>
          <a:blip r:embed="rId3"/>
          <a:srcRect l="7049" r="7049"/>
          <a:stretch>
            <a:fillRect/>
          </a:stretch>
        </p:blipFill>
        <p:spPr>
          <a:xfrm>
            <a:off x="5626625" y="857250"/>
            <a:ext cx="3536156" cy="5143500"/>
          </a:xfrm>
          <a:custGeom>
            <a:avLst/>
            <a:gdLst/>
            <a:ahLst/>
            <a:cxnLst>
              <a:cxn ang="3">
                <a:pos x="hc" y="t"/>
              </a:cxn>
              <a:cxn ang="cd2">
                <a:pos x="l" y="vc"/>
              </a:cxn>
              <a:cxn ang="cd4">
                <a:pos x="hc" y="b"/>
              </a:cxn>
              <a:cxn ang="0">
                <a:pos x="r" y="vc"/>
              </a:cxn>
            </a:cxnLst>
            <a:rect l="l" t="t" r="r" b="b"/>
            <a:pathLst>
              <a:path w="7425" h="10800">
                <a:moveTo>
                  <a:pt x="2" y="5375"/>
                </a:moveTo>
                <a:cubicBezTo>
                  <a:pt x="-52" y="3149"/>
                  <a:pt x="1257" y="1045"/>
                  <a:pt x="2815" y="0"/>
                </a:cubicBezTo>
                <a:lnTo>
                  <a:pt x="7425" y="0"/>
                </a:lnTo>
                <a:lnTo>
                  <a:pt x="7425" y="10800"/>
                </a:lnTo>
                <a:lnTo>
                  <a:pt x="2888" y="10800"/>
                </a:lnTo>
                <a:cubicBezTo>
                  <a:pt x="1119" y="9677"/>
                  <a:pt x="-33" y="7429"/>
                  <a:pt x="2" y="5375"/>
                </a:cubicBezTo>
                <a:close/>
              </a:path>
            </a:pathLst>
          </a:custGeom>
          <a:ln w="9525" cap="flat" cmpd="sng" algn="ctr">
            <a:solidFill>
              <a:schemeClr val="dk1">
                <a:lumMod val="40000"/>
                <a:lumOff val="60000"/>
                <a:alpha val="50000"/>
              </a:schemeClr>
            </a:solidFill>
            <a:prstDash val="solid"/>
            <a:round/>
            <a:headEnd type="none" w="med" len="med"/>
            <a:tailEnd type="none" w="med" len="med"/>
          </a:ln>
        </p:spPr>
      </p:pic>
      <p:sp>
        <p:nvSpPr>
          <p:cNvPr id="2" name="矩形 1"/>
          <p:cNvSpPr/>
          <p:nvPr>
            <p:custDataLst>
              <p:tags r:id="rId4"/>
            </p:custDataLst>
          </p:nvPr>
        </p:nvSpPr>
        <p:spPr>
          <a:xfrm>
            <a:off x="1455420" y="1911350"/>
            <a:ext cx="4036695" cy="3343275"/>
          </a:xfrm>
          <a:prstGeom prst="rect">
            <a:avLst/>
          </a:prstGeom>
          <a:noFill/>
        </p:spPr>
        <p:txBody>
          <a:bodyPr wrap="square" lIns="0" tIns="0" rIns="0" bIns="0" rtlCol="0" anchor="t" anchorCtr="0">
            <a:noAutofit/>
          </a:bodyPr>
          <a:p>
            <a:pPr algn="just">
              <a:lnSpc>
                <a:spcPct val="150000"/>
              </a:lnSpc>
              <a:spcBef>
                <a:spcPct val="0"/>
              </a:spcBef>
              <a:spcAft>
                <a:spcPct val="0"/>
              </a:spcAft>
            </a:pPr>
            <a:r>
              <a:rPr lang="en-US" altLang="en-US" sz="1300">
                <a:sym typeface="+mn-ea"/>
              </a:rPr>
              <a:t>The project successfully converts complex COVID-19 data into meaningful and easy-to-understand visual insights. By using AI-enhanced visualization techniques, the system improves data analysis and helps users identify trends and patterns more effectively. The developed dashboards are useful for students, researchers, and decision-makers to understand the impact of COVID-19. Overall, the project achieves its objectives and demonstrates the effectiveness of AI-based data visualization.</a:t>
            </a:r>
            <a:endParaRPr lang="en-US" altLang="en-US" sz="1300"/>
          </a:p>
          <a:p>
            <a:pPr algn="just">
              <a:lnSpc>
                <a:spcPct val="150000"/>
              </a:lnSpc>
              <a:spcBef>
                <a:spcPct val="0"/>
              </a:spcBef>
              <a:spcAft>
                <a:spcPct val="0"/>
              </a:spcAft>
            </a:pPr>
            <a:endParaRPr lang="en-US" altLang="en-US" sz="1100" dirty="0">
              <a:solidFill>
                <a:schemeClr val="tx1">
                  <a:lumMod val="85000"/>
                  <a:lumOff val="15000"/>
                </a:schemeClr>
              </a:solidFill>
              <a:latin typeface="+mn-lt"/>
              <a:sym typeface="+mn-ea"/>
            </a:endParaRPr>
          </a:p>
        </p:txBody>
      </p:sp>
      <p:sp>
        <p:nvSpPr>
          <p:cNvPr id="4" name="矩形 3"/>
          <p:cNvSpPr/>
          <p:nvPr>
            <p:custDataLst>
              <p:tags r:id="rId5"/>
            </p:custDataLst>
          </p:nvPr>
        </p:nvSpPr>
        <p:spPr>
          <a:xfrm>
            <a:off x="1455170" y="1666961"/>
            <a:ext cx="3151184" cy="244446"/>
          </a:xfrm>
          <a:prstGeom prst="rect">
            <a:avLst/>
          </a:prstGeom>
          <a:noFill/>
        </p:spPr>
        <p:txBody>
          <a:bodyPr wrap="square" lIns="0" tIns="0" rIns="0" bIns="0" rtlCol="0" anchor="b">
            <a:noAutofit/>
          </a:bodyPr>
          <a:p>
            <a:pPr>
              <a:spcBef>
                <a:spcPct val="0"/>
              </a:spcBef>
              <a:spcAft>
                <a:spcPct val="0"/>
              </a:spcAft>
            </a:pPr>
            <a:r>
              <a:rPr lang="en-US" b="1" dirty="0">
                <a:solidFill>
                  <a:schemeClr val="accent1"/>
                </a:solidFill>
                <a:latin typeface="+mj-lt"/>
                <a:sym typeface="+mn-ea"/>
              </a:rPr>
              <a:t>Conclusion</a:t>
            </a:r>
            <a:endParaRPr lang="en-US" b="1" dirty="0">
              <a:solidFill>
                <a:schemeClr val="accent1"/>
              </a:solidFill>
              <a:latin typeface="+mj-lt"/>
              <a:sym typeface="+mn-ea"/>
            </a:endParaRPr>
          </a:p>
        </p:txBody>
      </p:sp>
      <p:sp>
        <p:nvSpPr>
          <p:cNvPr id="5" name="椭圆 4"/>
          <p:cNvSpPr/>
          <p:nvPr>
            <p:custDataLst>
              <p:tags r:id="rId6"/>
            </p:custDataLst>
          </p:nvPr>
        </p:nvSpPr>
        <p:spPr>
          <a:xfrm>
            <a:off x="662988" y="1576811"/>
            <a:ext cx="541166" cy="541166"/>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Autofit/>
          </a:bodyPr>
          <a:p>
            <a:pPr algn="ctr">
              <a:spcBef>
                <a:spcPct val="0"/>
              </a:spcBef>
              <a:spcAft>
                <a:spcPct val="0"/>
              </a:spcAft>
            </a:pPr>
            <a:r>
              <a:rPr lang="en-US" sz="1500" b="1" dirty="0">
                <a:solidFill>
                  <a:schemeClr val="lt1">
                    <a:lumMod val="100000"/>
                  </a:schemeClr>
                </a:solidFill>
                <a:latin typeface="+mn-lt"/>
                <a:sym typeface="+mn-lt"/>
              </a:rPr>
              <a:t>01</a:t>
            </a:r>
            <a:endParaRPr lang="en-US" sz="1500" b="1" dirty="0">
              <a:solidFill>
                <a:schemeClr val="lt1">
                  <a:lumMod val="100000"/>
                </a:schemeClr>
              </a:solidFill>
              <a:latin typeface="+mn-ea"/>
              <a:sym typeface="+mn-ea"/>
            </a:endParaRPr>
          </a:p>
        </p:txBody>
      </p:sp>
    </p:spTree>
    <p:custDataLst>
      <p:tags r:id="rId7"/>
    </p:custDataLst>
  </p:cSld>
  <p:clrMapOvr>
    <a:masterClrMapping/>
  </p:clrMapOvr>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10.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TYPE" val="i"/>
  <p:tag name="KSO_WM_UNIT_INDEX" val="10"/>
  <p:tag name="KSO_WM_UNIT_ID" val="_1*i*10"/>
  <p:tag name="KSO_WM_UNIT_LAYERLEVEL" val="1"/>
  <p:tag name="KSO_WM_TAG_VERSION" val="3.0"/>
</p:tagLst>
</file>

<file path=ppt/tags/tag1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3.0"/>
  <p:tag name="KSO_WM_BEAUTIFY_FLAG" val="#wm#"/>
</p:tagLst>
</file>

<file path=ppt/tags/tag1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3.0"/>
  <p:tag name="KSO_WM_BEAUTIFY_FLAG" val="#wm#"/>
</p:tagLst>
</file>

<file path=ppt/tags/tag1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3.0"/>
  <p:tag name="KSO_WM_BEAUTIFY_FLAG" val="#wm#"/>
</p:tagLst>
</file>

<file path=ppt/tags/tag1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i*1"/>
  <p:tag name="KSO_WM_UNIT_LAYERLEVEL" val="1"/>
  <p:tag name="KSO_WM_TAG_VERSION" val="3.0"/>
  <p:tag name="KSO_WM_BEAUTIFY_FLAG" val="#wm#"/>
  <p:tag name="KSO_WM_UNIT_TYPE" val="i"/>
  <p:tag name="KSO_WM_UNIT_INDEX" val="1"/>
</p:tagLst>
</file>

<file path=ppt/tags/tag1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i*2"/>
  <p:tag name="KSO_WM_UNIT_LAYERLEVEL" val="1"/>
  <p:tag name="KSO_WM_TAG_VERSION" val="3.0"/>
  <p:tag name="KSO_WM_BEAUTIFY_FLAG" val="#wm#"/>
  <p:tag name="KSO_WM_UNIT_TYPE" val="i"/>
  <p:tag name="KSO_WM_UNIT_INDEX" val="2"/>
</p:tagLst>
</file>

<file path=ppt/tags/tag105.xml><?xml version="1.0" encoding="utf-8"?>
<p:tagLst xmlns:p="http://schemas.openxmlformats.org/presentationml/2006/main">
  <p:tag name="KSO_WM_UNIT_ISCONTENTSTITLE" val="0"/>
  <p:tag name="KSO_WM_UNIT_ISNUMDGMTITLE" val="0"/>
  <p:tag name="KSO_WM_UNIT_PRESET_TEXT" val="THANK  YOU"/>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_11*a*1"/>
  <p:tag name="KSO_WM_UNIT_LAYERLEVEL" val="1"/>
  <p:tag name="KSO_WM_TAG_VERSION" val="3.0"/>
  <p:tag name="KSO_WM_BEAUTIFY_FLAG" val="#wm#"/>
  <p:tag name="KSO_WM_UNIT_CONTENT_GROUP_TYPE" val="contentchip"/>
</p:tagLst>
</file>

<file path=ppt/tags/tag106.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11*i*3"/>
  <p:tag name="KSO_WM_UNIT_LAYERLEVEL" val="1"/>
  <p:tag name="KSO_WM_TAG_VERSION" val="3.0"/>
  <p:tag name="KSO_WM_UNIT_TYPE" val="i"/>
  <p:tag name="KSO_WM_UNIT_INDEX" val="3"/>
</p:tagLst>
</file>

<file path=ppt/tags/tag107.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11*i*4"/>
  <p:tag name="KSO_WM_UNIT_LAYERLEVEL" val="1"/>
  <p:tag name="KSO_WM_TAG_VERSION" val="3.0"/>
  <p:tag name="KSO_WM_UNIT_TYPE" val="i"/>
  <p:tag name="KSO_WM_UNIT_INDEX" val="4"/>
</p:tagLst>
</file>

<file path=ppt/tags/tag108.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11*i*5"/>
  <p:tag name="KSO_WM_UNIT_LAYERLEVEL" val="1"/>
  <p:tag name="KSO_WM_TAG_VERSION" val="3.0"/>
  <p:tag name="KSO_WM_UNIT_TYPE" val="i"/>
  <p:tag name="KSO_WM_UNIT_INDEX" val="5"/>
</p:tagLst>
</file>

<file path=ppt/tags/tag109.xml><?xml version="1.0" encoding="utf-8"?>
<p:tagLst xmlns:p="http://schemas.openxmlformats.org/presentationml/2006/main">
  <p:tag name="KSO_WM_UNIT_SUBTYPE" val="b"/>
  <p:tag name="KSO_WM_UNIT_PRESET_TEXT" val="Reporter Name:稻小壳"/>
  <p:tag name="KSO_WM_UNIT_NOCLEAR" val="0"/>
  <p:tag name="KSO_WM_UNIT_VALUE" val="60"/>
  <p:tag name="KSO_WM_UNIT_HIGHLIGHT" val="0"/>
  <p:tag name="KSO_WM_UNIT_COMPATIBLE" val="0"/>
  <p:tag name="KSO_WM_UNIT_DIAGRAM_ISNUMVISUAL" val="0"/>
  <p:tag name="KSO_WM_UNIT_DIAGRAM_ISREFERUNIT" val="0"/>
  <p:tag name="KSO_WM_UNIT_TYPE" val="f"/>
  <p:tag name="KSO_WM_UNIT_INDEX" val="1"/>
  <p:tag name="KSO_WM_UNIT_ID" val="_11*f*1"/>
  <p:tag name="KSO_WM_UNIT_LAYERLEVEL" val="1"/>
  <p:tag name="KSO_WM_TAG_VERSION" val="3.0"/>
  <p:tag name="KSO_WM_BEAUTIFY_FLAG" val="#wm#"/>
</p:tagLst>
</file>

<file path=ppt/tags/tag11.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TYPE" val="i"/>
  <p:tag name="KSO_WM_UNIT_INDEX" val="11"/>
  <p:tag name="KSO_WM_UNIT_ID" val="_1*i*11"/>
  <p:tag name="KSO_WM_UNIT_LAYERLEVEL" val="1"/>
  <p:tag name="KSO_WM_TAG_VERSION" val="3.0"/>
</p:tagLst>
</file>

<file path=ppt/tags/tag1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3.0"/>
  <p:tag name="KSO_WM_BEAUTIFY_FLAG" val="#wm#"/>
</p:tagLst>
</file>

<file path=ppt/tags/tag1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3.0"/>
  <p:tag name="KSO_WM_BEAUTIFY_FLAG" val="#wm#"/>
</p:tagLst>
</file>

<file path=ppt/tags/tag1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3.0"/>
  <p:tag name="KSO_WM_BEAUTIFY_FLAG" val="#wm#"/>
</p:tagLst>
</file>

<file path=ppt/tags/tag1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i*2"/>
  <p:tag name="KSO_WM_UNIT_LAYERLEVEL" val="1"/>
  <p:tag name="KSO_WM_TAG_VERSION" val="3.0"/>
  <p:tag name="KSO_WM_BEAUTIFY_FLAG" val="#wm#"/>
  <p:tag name="KSO_WM_UNIT_TYPE" val="i"/>
  <p:tag name="KSO_WM_UNIT_INDEX" val="2"/>
</p:tagLst>
</file>

<file path=ppt/tags/tag1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i*11"/>
  <p:tag name="KSO_WM_UNIT_LAYERLEVEL" val="1"/>
  <p:tag name="KSO_WM_TAG_VERSION" val="3.0"/>
  <p:tag name="KSO_WM_BEAUTIFY_FLAG" val="#wm#"/>
  <p:tag name="KSO_WM_UNIT_TYPE" val="i"/>
  <p:tag name="KSO_WM_UNIT_INDEX" val="11"/>
</p:tagLst>
</file>

<file path=ppt/tags/tag1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i*12"/>
  <p:tag name="KSO_WM_UNIT_LAYERLEVEL" val="1"/>
  <p:tag name="KSO_WM_TAG_VERSION" val="3.0"/>
  <p:tag name="KSO_WM_BEAUTIFY_FLAG" val="#wm#"/>
  <p:tag name="KSO_WM_UNIT_TYPE" val="i"/>
  <p:tag name="KSO_WM_UNIT_INDEX" val="12"/>
</p:tagLst>
</file>

<file path=ppt/tags/tag1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i*13"/>
  <p:tag name="KSO_WM_UNIT_LAYERLEVEL" val="1"/>
  <p:tag name="KSO_WM_TAG_VERSION" val="3.0"/>
  <p:tag name="KSO_WM_BEAUTIFY_FLAG" val="#wm#"/>
  <p:tag name="KSO_WM_UNIT_TYPE" val="i"/>
  <p:tag name="KSO_WM_UNIT_INDEX" val="13"/>
</p:tagLst>
</file>

<file path=ppt/tags/tag1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i*14"/>
  <p:tag name="KSO_WM_UNIT_LAYERLEVEL" val="1"/>
  <p:tag name="KSO_WM_TAG_VERSION" val="3.0"/>
  <p:tag name="KSO_WM_BEAUTIFY_FLAG" val="#wm#"/>
  <p:tag name="KSO_WM_UNIT_TYPE" val="i"/>
  <p:tag name="KSO_WM_UNIT_INDEX" val="14"/>
</p:tagLst>
</file>

<file path=ppt/tags/tag1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i*15"/>
  <p:tag name="KSO_WM_UNIT_LAYERLEVEL" val="1"/>
  <p:tag name="KSO_WM_TAG_VERSION" val="3.0"/>
  <p:tag name="KSO_WM_BEAUTIFY_FLAG" val="#wm#"/>
  <p:tag name="KSO_WM_UNIT_TYPE" val="i"/>
  <p:tag name="KSO_WM_UNIT_INDEX" val="15"/>
</p:tagLst>
</file>

<file path=ppt/tags/tag1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i*16"/>
  <p:tag name="KSO_WM_UNIT_LAYERLEVEL" val="1"/>
  <p:tag name="KSO_WM_TAG_VERSION" val="3.0"/>
  <p:tag name="KSO_WM_BEAUTIFY_FLAG" val="#wm#"/>
  <p:tag name="KSO_WM_UNIT_TYPE" val="i"/>
  <p:tag name="KSO_WM_UNIT_INDEX" val="16"/>
</p:tagLst>
</file>

<file path=ppt/tags/tag12.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TYPE" val="i"/>
  <p:tag name="KSO_WM_UNIT_INDEX" val="12"/>
  <p:tag name="KSO_WM_UNIT_ID" val="_1*i*12"/>
  <p:tag name="KSO_WM_UNIT_LAYERLEVEL" val="1"/>
  <p:tag name="KSO_WM_TAG_VERSION" val="3.0"/>
</p:tagLst>
</file>

<file path=ppt/tags/tag1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i*4"/>
  <p:tag name="KSO_WM_UNIT_LAYERLEVEL" val="1"/>
  <p:tag name="KSO_WM_TAG_VERSION" val="3.0"/>
  <p:tag name="KSO_WM_BEAUTIFY_FLAG" val="#wm#"/>
  <p:tag name="KSO_WM_UNIT_TYPE" val="i"/>
  <p:tag name="KSO_WM_UNIT_INDEX" val="4"/>
</p:tagLst>
</file>

<file path=ppt/tags/tag1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i*5"/>
  <p:tag name="KSO_WM_UNIT_LAYERLEVEL" val="1"/>
  <p:tag name="KSO_WM_TAG_VERSION" val="3.0"/>
  <p:tag name="KSO_WM_BEAUTIFY_FLAG" val="#wm#"/>
  <p:tag name="KSO_WM_UNIT_TYPE" val="i"/>
  <p:tag name="KSO_WM_UNIT_INDEX" val="5"/>
</p:tagLst>
</file>

<file path=ppt/tags/tag1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i*7"/>
  <p:tag name="KSO_WM_UNIT_LAYERLEVEL" val="1"/>
  <p:tag name="KSO_WM_TAG_VERSION" val="3.0"/>
  <p:tag name="KSO_WM_BEAUTIFY_FLAG" val="#wm#"/>
  <p:tag name="KSO_WM_UNIT_TYPE" val="i"/>
  <p:tag name="KSO_WM_UNIT_INDEX" val="7"/>
</p:tagLst>
</file>

<file path=ppt/tags/tag1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i*8"/>
  <p:tag name="KSO_WM_UNIT_LAYERLEVEL" val="1"/>
  <p:tag name="KSO_WM_TAG_VERSION" val="3.0"/>
  <p:tag name="KSO_WM_BEAUTIFY_FLAG" val="#wm#"/>
  <p:tag name="KSO_WM_UNIT_TYPE" val="i"/>
  <p:tag name="KSO_WM_UNIT_INDEX" val="8"/>
</p:tagLst>
</file>

<file path=ppt/tags/tag1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i*1"/>
  <p:tag name="KSO_WM_UNIT_LAYERLEVEL" val="1"/>
  <p:tag name="KSO_WM_TAG_VERSION" val="3.0"/>
  <p:tag name="KSO_WM_BEAUTIFY_FLAG" val="#wm#"/>
  <p:tag name="KSO_WM_UNIT_TYPE" val="i"/>
  <p:tag name="KSO_WM_UNIT_INDEX" val="1"/>
</p:tagLst>
</file>

<file path=ppt/tags/tag1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i*2"/>
  <p:tag name="KSO_WM_UNIT_LAYERLEVEL" val="1"/>
  <p:tag name="KSO_WM_TAG_VERSION" val="3.0"/>
  <p:tag name="KSO_WM_BEAUTIFY_FLAG" val="#wm#"/>
  <p:tag name="KSO_WM_UNIT_CONTENT_GROUP_TYPE" val="titlestyle"/>
  <p:tag name="KSO_WM_UNIT_TYPE" val="i"/>
  <p:tag name="KSO_WM_UNIT_INDEX" val="2"/>
</p:tagLst>
</file>

<file path=ppt/tags/tag1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1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1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1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f*1"/>
  <p:tag name="KSO_WM_UNIT_LAYERLEVEL" val="1"/>
  <p:tag name="KSO_WM_TAG_VERSION" val="1.0"/>
  <p:tag name="KSO_WM_BEAUTIFY_FLAG" val="#wm#"/>
  <p:tag name="KSO_WM_UNIT_SUBTYPE" val="a"/>
  <p:tag name="KSO_WM_UNIT_PRESET_TEXT" val="单击此处编辑母版文本样式&#10;二级&#10;三级&#10;四级&#10;五级"/>
  <p:tag name="KSO_WM_UNIT_NOCLEAR" val="0"/>
  <p:tag name="KSO_WM_UNIT_TYPE" val="f"/>
  <p:tag name="KSO_WM_UNIT_INDEX" val="1"/>
  <p:tag name="KSO_WM_TEMPLATE_CATEGORY" val="custom"/>
  <p:tag name="KSO_WM_TEMPLATE_INDEX" val="20233415"/>
</p:tagLst>
</file>

<file path=ppt/tags/tag13.xml><?xml version="1.0" encoding="utf-8"?>
<p:tagLst xmlns:p="http://schemas.openxmlformats.org/presentationml/2006/main">
  <p:tag name="KSO_WM_UNIT_SUBTYPE" val="b"/>
  <p:tag name="KSO_WM_UNIT_PRESET_TEXT" val="Reporter Name:稻小壳"/>
  <p:tag name="KSO_WM_UNIT_NOCLEAR" val="0"/>
  <p:tag name="KSO_WM_UNIT_VALUE" val="60"/>
  <p:tag name="KSO_WM_UNIT_HIGHLIGHT" val="0"/>
  <p:tag name="KSO_WM_UNIT_COMPATIBLE" val="0"/>
  <p:tag name="KSO_WM_UNIT_DIAGRAM_ISNUMVISUAL" val="0"/>
  <p:tag name="KSO_WM_UNIT_DIAGRAM_ISREFERUNIT" val="0"/>
  <p:tag name="KSO_WM_UNIT_TYPE" val="f"/>
  <p:tag name="KSO_WM_UNIT_INDEX" val="1"/>
  <p:tag name="KSO_WM_UNIT_ID" val="_1*f*1"/>
  <p:tag name="KSO_WM_UNIT_LAYERLEVEL" val="1"/>
  <p:tag name="KSO_WM_TAG_VERSION" val="3.0"/>
  <p:tag name="KSO_WM_BEAUTIFY_FLAG" val="#wm#"/>
</p:tagLst>
</file>

<file path=ppt/tags/tag1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TYPE" val="a"/>
  <p:tag name="KSO_WM_UNIT_INDEX" val="1"/>
  <p:tag name="KSO_WM_TEMPLATE_CATEGORY" val="custom"/>
  <p:tag name="KSO_WM_TEMPLATE_INDEX" val="20233415"/>
</p:tagLst>
</file>

<file path=ppt/tags/tag131.xml><?xml version="1.0" encoding="utf-8"?>
<p:tagLst xmlns:p="http://schemas.openxmlformats.org/presentationml/2006/main">
  <p:tag name="ISLIDE.PICTURE" val="#VCG41N1299926590;"/>
  <p:tag name="KSO_WM_TEMPLATE_SUBCATEGORY" val="29"/>
  <p:tag name="KSO_WM_TEMPLATE_MASTER_TYPE" val="0"/>
  <p:tag name="KSO_WM_TEMPLATE_COLOR_TYPE" val="0"/>
  <p:tag name="KSO_WM_TAG_VERSION" val="3.0"/>
  <p:tag name="KSO_WM_BEAUTIFY_FLAG" val="#wm#"/>
  <p:tag name="KSO_WM_TEMPLATE_CATEGORY" val="custom"/>
  <p:tag name="KSO_WM_TEMPLATE_INDEX" val="20233415"/>
  <p:tag name="KSO_WM_TEMPLATE_THUMBS_INDEX" val="1、9"/>
  <p:tag name="KSO_WM_SPECIAL_SOURCE" val="bdnull"/>
</p:tagLst>
</file>

<file path=ppt/tags/tag132.xml><?xml version="1.0" encoding="utf-8"?>
<p:tagLst xmlns:p="http://schemas.openxmlformats.org/presentationml/2006/main">
  <p:tag name="KSO_WM_UNIT_VALUE" val="1414*3385"/>
  <p:tag name="KSO_WM_UNIT_HIGHLIGHT" val="0"/>
  <p:tag name="KSO_WM_UNIT_COMPATIBLE" val="0"/>
  <p:tag name="KSO_WM_UNIT_DIAGRAM_ISNUMVISUAL" val="0"/>
  <p:tag name="KSO_WM_UNIT_DIAGRAM_ISREFERUNIT" val="0"/>
  <p:tag name="KSO_WM_DIAGRAM_GROUP_CODE" val="l1-1"/>
  <p:tag name="KSO_WM_UNIT_TYPE" val="d"/>
  <p:tag name="KSO_WM_UNIT_INDEX" val="1"/>
  <p:tag name="KSO_WM_UNIT_ID" val="custom20238242_1*d*1"/>
  <p:tag name="KSO_WM_TEMPLATE_CATEGORY" val="custom"/>
  <p:tag name="KSO_WM_TEMPLATE_INDEX" val="20238242"/>
  <p:tag name="KSO_WM_UNIT_LAYERLEVEL" val="1"/>
  <p:tag name="KSO_WM_TAG_VERSION" val="3.0"/>
  <p:tag name="KSO_WM_BEAUTIFY_FLAG" val="#wm#"/>
  <p:tag name="KSO_WM_UNIT_LINE_FORE_SCHEMECOLOR_INDEX" val="1"/>
  <p:tag name="KSO_WM_UNIT_LINE_FILL_TYPE" val="2"/>
  <p:tag name="KSO_WM_UNIT_USESOURCEFORMAT_APPLY" val="1"/>
</p:tagLst>
</file>

<file path=ppt/tags/tag13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1"/>
  <p:tag name="KSO_WM_UNIT_ID" val="custom20238242_1*i*1"/>
  <p:tag name="KSO_WM_TEMPLATE_CATEGORY" val="custom"/>
  <p:tag name="KSO_WM_TEMPLATE_INDEX" val="20238242"/>
  <p:tag name="KSO_WM_UNIT_LAYERLEVEL" val="1"/>
  <p:tag name="KSO_WM_TAG_VERSION" val="3.0"/>
  <p:tag name="KSO_WM_BEAUTIFY_FLAG" val="#wm#"/>
  <p:tag name="KSO_WM_UNIT_LINE_FORE_SCHEMECOLOR_INDEX" val="13"/>
  <p:tag name="KSO_WM_UNIT_LINE_FILL_TYPE" val="2"/>
  <p:tag name="KSO_WM_UNIT_TEXT_FILL_FORE_SCHEMECOLOR_INDEX" val="2"/>
  <p:tag name="KSO_WM_UNIT_TEXT_FILL_TYPE" val="1"/>
  <p:tag name="KSO_WM_UNIT_USESOURCEFORMAT_APPLY" val="1"/>
</p:tagLst>
</file>

<file path=ppt/tags/tag134.xml><?xml version="1.0" encoding="utf-8"?>
<p:tagLst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TEMPLATE_CATEGORY" val="custom"/>
  <p:tag name="KSO_WM_UNIT_LAYERLEVEL" val="1"/>
  <p:tag name="KSO_WM_TAG_VERSION" val="3.0"/>
  <p:tag name="KSO_WM_BEAUTIFY_FLAG" val="#wm#"/>
  <p:tag name="KSO_WM_UNIT_VALUE" val="14"/>
  <p:tag name="KSO_WM_TEMPLATE_INDEX" val="20238242"/>
  <p:tag name="KSO_WM_UNIT_ID" val="custom20238242_1*a*1"/>
  <p:tag name="KSO_WM_UNIT_TEXT_FILL_FORE_SCHEMECOLOR_INDEX" val="2"/>
  <p:tag name="KSO_WM_UNIT_TEXT_FILL_TYPE" val="1"/>
  <p:tag name="KSO_WM_UNIT_USESOURCEFORMAT_APPLY" val="1"/>
  <p:tag name="KSO_WM_UNIT_PRESET_TEXT" val="The title goes here"/>
</p:tagLst>
</file>

<file path=ppt/tags/tag135.xml><?xml version="1.0" encoding="utf-8"?>
<p:tagLst xmlns:p="http://schemas.openxmlformats.org/presentationml/2006/main">
  <p:tag name="KSO_WM_DIAGRAM_MAX_ITEMCNT" val="3"/>
  <p:tag name="KSO_WM_DIAGRAM_MIN_ITEMCNT" val="1"/>
  <p:tag name="KSO_WM_DIAGRAM_VIRTUALLY_FRAME" val="{&quot;height&quot;:269.92563144713876,&quot;left&quot;:-64.60001220703126,&quot;top&quot;:242.29995910404233,&quot;width&quot;:850.4000244140625}"/>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i"/>
  <p:tag name="KSO_WM_UNIT_INDEX" val="1_1"/>
  <p:tag name="KSO_WM_UNIT_ID" val="diagram20237922_2*l_i*1_1"/>
  <p:tag name="KSO_WM_TEMPLATE_CATEGORY" val="diagram"/>
  <p:tag name="KSO_WM_TEMPLATE_INDEX" val="20237922"/>
  <p:tag name="KSO_WM_UNIT_LAYERLEVEL" val="1_1"/>
  <p:tag name="KSO_WM_TAG_VERSION" val="3.0"/>
  <p:tag name="KSO_WM_BEAUTIFY_FLAG" val="#wm#"/>
  <p:tag name="KSO_WM_UNIT_FILL_TYPE" val="1"/>
  <p:tag name="KSO_WM_UNIT_FILL_FORE_SCHEMECOLOR_INDEX" val="5"/>
  <p:tag name="KSO_WM_UNIT_FILL_FORE_SCHEMECOLOR_INDEX_BRIGHTNESS" val="0"/>
  <p:tag name="KSO_WM_UNIT_TEXT_FILL_FORE_SCHEMECOLOR_INDEX" val="2"/>
  <p:tag name="KSO_WM_UNIT_TEXT_FILL_TYPE" val="1"/>
  <p:tag name="KSO_WM_UNIT_USESOURCEFORMAT_APPLY" val="1"/>
</p:tagLst>
</file>

<file path=ppt/tags/tag136.xml><?xml version="1.0" encoding="utf-8"?>
<p:tagLst xmlns:p="http://schemas.openxmlformats.org/presentationml/2006/main">
  <p:tag name="KSO_WM_DIAGRAM_MAX_ITEMCNT" val="3"/>
  <p:tag name="KSO_WM_DIAGRAM_MIN_ITEMCNT" val="1"/>
  <p:tag name="KSO_WM_DIAGRAM_VIRTUALLY_FRAME" val="{&quot;height&quot;:269.92563144713876,&quot;left&quot;:-64.60001220703126,&quot;top&quot;:242.29995910404233,&quot;width&quot;:850.4000244140625}"/>
  <p:tag name="KSO_WM_DIAGRAM_COLOR_MATCH_VALUE" val="{&quot;shape&quot;:{&quot;fill&quot;:{&quot;type&quot;:0},&quot;glow&quot;:{&quot;colorType&quot;:0},&quot;line&quot;:{&quot;solidLine&quot;:{&quot;brightness&quot;:0,&quot;colorType&quot;:1,&quot;foreColorIndex&quot;:2,&quot;transparency&quot;:0.4000000059604645},&quot;type&quot;:1},&quot;shadow&quot;:{&quot;colorType&quot;:0},&quot;threeD&quot;:{&quot;curvedSurface&quot;:{&quot;brightness&quot;:0,&quot;colorType&quot;:2,&quot;rgb&quot;:&quot;#000000&quot;},&quot;depth&quot;:{&quot;colorType&quot;:0}}},&quot;text&quot;:{&quot;fill&quot;:{},&quot;glow&quot;:{},&quot;line&quot;:{},&quot;shadow&quot;:{},&quot;threeD&quot;:{}}}"/>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2_1"/>
  <p:tag name="KSO_WM_UNIT_ID" val="diagram20237922_2*l_h_i*1_2_1"/>
  <p:tag name="KSO_WM_TEMPLATE_CATEGORY" val="diagram"/>
  <p:tag name="KSO_WM_TEMPLATE_INDEX" val="20237922"/>
  <p:tag name="KSO_WM_UNIT_LAYERLEVEL" val="1_1_1"/>
  <p:tag name="KSO_WM_TAG_VERSION" val="3.0"/>
  <p:tag name="KSO_WM_BEAUTIFY_FLAG" val="#wm#"/>
  <p:tag name="KSO_WM_UNIT_LINE_FORE_SCHEMECOLOR_INDEX" val="2"/>
  <p:tag name="KSO_WM_UNIT_LINE_FILL_TYPE" val="2"/>
  <p:tag name="KSO_WM_UNIT_USESOURCEFORMAT_APPLY" val="1"/>
</p:tagLst>
</file>

<file path=ppt/tags/tag137.xml><?xml version="1.0" encoding="utf-8"?>
<p:tagLst xmlns:p="http://schemas.openxmlformats.org/presentationml/2006/main">
  <p:tag name="KSO_WM_UNIT_TEXT_FILL_FORE_SCHEMECOLOR_INDEX_BRIGHTNESS" val="0.15"/>
  <p:tag name="KSO_WM_DIAGRAM_MAX_ITEMCNT" val="3"/>
  <p:tag name="KSO_WM_DIAGRAM_MIN_ITEMCNT" val="1"/>
  <p:tag name="KSO_WM_DIAGRAM_VIRTUALLY_FRAME" val="{&quot;height&quot;:269.92563144713876,&quot;left&quot;:-64.60001220703126,&quot;top&quot;:242.29995910404233,&quot;width&quot;:850.40002441406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37922_2*l_h_f*1_1_1"/>
  <p:tag name="KSO_WM_TEMPLATE_CATEGORY" val="diagram"/>
  <p:tag name="KSO_WM_TEMPLATE_INDEX" val="20237922"/>
  <p:tag name="KSO_WM_UNIT_LAYERLEVEL" val="1_1_1"/>
  <p:tag name="KSO_WM_TAG_VERSION" val="3.0"/>
  <p:tag name="KSO_WM_BEAUTIFY_FLAG" val="#wm#"/>
  <p:tag name="KSO_WM_UNIT_PRESET_TEXT" val="Presentations are communication tools that can be used as demonstrations."/>
  <p:tag name="KSO_WM_UNIT_TEXT_FILL_FORE_SCHEMECOLOR_INDEX" val="1"/>
  <p:tag name="KSO_WM_UNIT_TEXT_FILL_TYPE" val="1"/>
  <p:tag name="KSO_WM_UNIT_USESOURCEFORMAT_APPLY" val="1"/>
</p:tagLst>
</file>

<file path=ppt/tags/tag138.xml><?xml version="1.0" encoding="utf-8"?>
<p:tagLst xmlns:p="http://schemas.openxmlformats.org/presentationml/2006/main">
  <p:tag name="KSO_WM_UNIT_TEXT_FILL_FORE_SCHEMECOLOR_INDEX_BRIGHTNESS" val="0.15"/>
  <p:tag name="KSO_WM_DIAGRAM_MAX_ITEMCNT" val="3"/>
  <p:tag name="KSO_WM_DIAGRAM_MIN_ITEMCNT" val="1"/>
  <p:tag name="KSO_WM_DIAGRAM_VIRTUALLY_FRAME" val="{&quot;height&quot;:269.92563144713876,&quot;left&quot;:-64.60001220703126,&quot;top&quot;:242.29995910404233,&quot;width&quot;:850.40002441406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DIAGRAM_GROUP_CODE" val="l1-1"/>
  <p:tag name="KSO_WM_UNIT_TYPE" val="l_h_a"/>
  <p:tag name="KSO_WM_UNIT_INDEX" val="1_1_1"/>
  <p:tag name="KSO_WM_UNIT_ID" val="diagram20237922_2*l_h_a*1_1_1"/>
  <p:tag name="KSO_WM_TEMPLATE_CATEGORY" val="diagram"/>
  <p:tag name="KSO_WM_TEMPLATE_INDEX" val="20237922"/>
  <p:tag name="KSO_WM_UNIT_LAYERLEVEL" val="1_1_1"/>
  <p:tag name="KSO_WM_TAG_VERSION" val="3.0"/>
  <p:tag name="KSO_WM_BEAUTIFY_FLAG" val="#wm#"/>
  <p:tag name="KSO_WM_UNIT_PRESET_TEXT" val="Your title here"/>
  <p:tag name="KSO_WM_UNIT_TEXT_FILL_FORE_SCHEMECOLOR_INDEX" val="1"/>
  <p:tag name="KSO_WM_UNIT_TEXT_FILL_TYPE" val="1"/>
  <p:tag name="KSO_WM_UNIT_USESOURCEFORMAT_APPLY" val="1"/>
</p:tagLst>
</file>

<file path=ppt/tags/tag139.xml><?xml version="1.0" encoding="utf-8"?>
<p:tagLst xmlns:p="http://schemas.openxmlformats.org/presentationml/2006/main">
  <p:tag name="KSO_WM_UNIT_TEXT_FILL_FORE_SCHEMECOLOR_INDEX_BRIGHTNESS" val="0.15"/>
  <p:tag name="KSO_WM_DIAGRAM_MAX_ITEMCNT" val="3"/>
  <p:tag name="KSO_WM_DIAGRAM_MIN_ITEMCNT" val="1"/>
  <p:tag name="KSO_WM_DIAGRAM_VIRTUALLY_FRAME" val="{&quot;height&quot;:269.92563144713876,&quot;left&quot;:-64.60001220703126,&quot;top&quot;:242.29995910404233,&quot;width&quot;:850.40002441406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DIAGRAM_GROUP_CODE" val="l1-1"/>
  <p:tag name="KSO_WM_UNIT_TYPE" val="l_h_a"/>
  <p:tag name="KSO_WM_UNIT_INDEX" val="1_2_1"/>
  <p:tag name="KSO_WM_UNIT_ID" val="diagram20237922_2*l_h_a*1_2_1"/>
  <p:tag name="KSO_WM_TEMPLATE_CATEGORY" val="diagram"/>
  <p:tag name="KSO_WM_TEMPLATE_INDEX" val="20237922"/>
  <p:tag name="KSO_WM_UNIT_LAYERLEVEL" val="1_1_1"/>
  <p:tag name="KSO_WM_TAG_VERSION" val="3.0"/>
  <p:tag name="KSO_WM_BEAUTIFY_FLAG" val="#wm#"/>
  <p:tag name="KSO_WM_UNIT_PRESET_TEXT" val="Your title here"/>
  <p:tag name="KSO_WM_UNIT_TEXT_FILL_FORE_SCHEMECOLOR_INDEX" val="1"/>
  <p:tag name="KSO_WM_UNIT_TEXT_FILL_TYPE" val="1"/>
  <p:tag name="KSO_WM_UNIT_USESOURCEFORMAT_APPLY" val="1"/>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140.xml><?xml version="1.0" encoding="utf-8"?>
<p:tagLst xmlns:p="http://schemas.openxmlformats.org/presentationml/2006/main">
  <p:tag name="KSO_WM_TEMPLATE_MASTER_TYPE" val="0"/>
  <p:tag name="KSO_WM_TEMPLATE_COLOR_TYPE" val="0"/>
  <p:tag name="KSO_WM_BEAUTIFY_FLAG" val="#wm#"/>
  <p:tag name="KSO_WM_TEMPLATE_CATEGORY" val="custom"/>
  <p:tag name="KSO_WM_SLIDE_TYPE" val="text"/>
  <p:tag name="KSO_WM_SLIDE_SUBTYPE" val="picTxt"/>
  <p:tag name="KSO_WM_SLIDE_SIZE" val="850.4*210.05"/>
  <p:tag name="KSO_WM_SLIDE_POSITION" val="55.6*268.05"/>
  <p:tag name="KSO_WM_SLIDE_LAYOUT" val="a_d_l"/>
  <p:tag name="KSO_WM_SLIDE_LAYOUT_CNT" val="1_1_1"/>
  <p:tag name="KSO_WM_SPECIAL_SOURCE" val="bdnull"/>
  <p:tag name="KSO_WM_DIAGRAM_GROUP_CODE" val="l1-1"/>
  <p:tag name="KSO_WM_SLIDE_DIAGTYPE" val="l"/>
  <p:tag name="KSO_WM_TEMPLATE_INDEX" val="20238242"/>
  <p:tag name="KSO_WM_TEMPLATE_SUBCATEGORY" val="0"/>
  <p:tag name="KSO_WM_SLIDE_INDEX" val="1"/>
  <p:tag name="KSO_WM_TAG_VERSION" val="3.0"/>
  <p:tag name="KSO_WM_SLIDE_ID" val="custom20238242_1"/>
  <p:tag name="KSO_WM_SLIDE_ITEM_CNT" val="1"/>
</p:tagLst>
</file>

<file path=ppt/tags/tag141.xml><?xml version="1.0" encoding="utf-8"?>
<p:tagLst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TEMPLATE_CATEGORY" val="custom"/>
  <p:tag name="KSO_WM_UNIT_LAYERLEVEL" val="1"/>
  <p:tag name="KSO_WM_TAG_VERSION" val="3.0"/>
  <p:tag name="KSO_WM_BEAUTIFY_FLAG" val="#wm#"/>
  <p:tag name="KSO_WM_UNIT_VALUE" val="29"/>
  <p:tag name="KSO_WM_TEMPLATE_INDEX" val="20238247"/>
  <p:tag name="KSO_WM_UNIT_ID" val="custom20238247_1*a*1"/>
  <p:tag name="KSO_WM_UNIT_TEXT_FILL_FORE_SCHEMECOLOR_INDEX" val="13"/>
  <p:tag name="KSO_WM_UNIT_TEXT_FILL_TYPE" val="1"/>
  <p:tag name="KSO_WM_UNIT_USESOURCEFORMAT_APPLY" val="1"/>
  <p:tag name="KSO_WM_UNIT_PRESET_TEXT" val="Your title here"/>
</p:tagLst>
</file>

<file path=ppt/tags/tag14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2"/>
  <p:tag name="KSO_WM_UNIT_ID" val="custom20238247_1*i*2"/>
  <p:tag name="KSO_WM_TEMPLATE_CATEGORY" val="custom"/>
  <p:tag name="KSO_WM_TEMPLATE_INDEX" val="20238247"/>
  <p:tag name="KSO_WM_UNIT_LAYERLEVEL" val="1"/>
  <p:tag name="KSO_WM_TAG_VERSION" val="3.0"/>
  <p:tag name="KSO_WM_BEAUTIFY_FLAG" val="#wm#"/>
  <p:tag name="KSO_WM_UNIT_FILL_FORE_SCHEMECOLOR_INDEX" val="5"/>
  <p:tag name="KSO_WM_UNIT_FILL_TYPE" val="1"/>
  <p:tag name="KSO_WM_UNIT_TEXT_FILL_FORE_SCHEMECOLOR_INDEX" val="2"/>
  <p:tag name="KSO_WM_UNIT_TEXT_FILL_TYPE" val="1"/>
  <p:tag name="KSO_WM_UNIT_USESOURCEFORMAT_APPLY" val="1"/>
</p:tagLst>
</file>

<file path=ppt/tags/tag143.xml><?xml version="1.0" encoding="utf-8"?>
<p:tagLst xmlns:p="http://schemas.openxmlformats.org/presentationml/2006/main">
  <p:tag name="KSO_WM_UNIT_VALUE" val="989*989"/>
  <p:tag name="KSO_WM_UNIT_HIGHLIGHT" val="0"/>
  <p:tag name="KSO_WM_UNIT_COMPATIBLE" val="0"/>
  <p:tag name="KSO_WM_UNIT_DIAGRAM_ISNUMVISUAL" val="0"/>
  <p:tag name="KSO_WM_UNIT_DIAGRAM_ISREFERUNIT" val="0"/>
  <p:tag name="KSO_WM_DIAGRAM_GROUP_CODE" val="l1-1"/>
  <p:tag name="KSO_WM_UNIT_TYPE" val="d"/>
  <p:tag name="KSO_WM_UNIT_INDEX" val="1"/>
  <p:tag name="KSO_WM_UNIT_ID" val="custom20238247_1*d*1"/>
  <p:tag name="KSO_WM_TEMPLATE_CATEGORY" val="custom"/>
  <p:tag name="KSO_WM_TEMPLATE_INDEX" val="20238247"/>
  <p:tag name="KSO_WM_UNIT_LAYERLEVEL" val="1"/>
  <p:tag name="KSO_WM_TAG_VERSION" val="3.0"/>
  <p:tag name="KSO_WM_BEAUTIFY_FLAG" val="#wm#"/>
  <p:tag name="KSO_WM_UNIT_LINE_FORE_SCHEMECOLOR_INDEX" val="1"/>
  <p:tag name="KSO_WM_UNIT_LINE_FILL_TYPE" val="2"/>
  <p:tag name="KSO_WM_UNIT_USESOURCEFORMAT_APPLY" val="1"/>
</p:tagLst>
</file>

<file path=ppt/tags/tag144.xml><?xml version="1.0" encoding="utf-8"?>
<p:tagLst xmlns:p="http://schemas.openxmlformats.org/presentationml/2006/main">
  <p:tag name="KSO_WM_UNIT_TEXT_FILL_FORE_SCHEMECOLOR_INDEX_BRIGHTNESS" val="0.15"/>
  <p:tag name="KSO_WM_DIAGRAM_MAX_ITEMCNT" val="3"/>
  <p:tag name="KSO_WM_DIAGRAM_MIN_ITEMCNT" val="1"/>
  <p:tag name="KSO_WM_DIAGRAM_VIRTUALLY_FRAME" val="{&quot;height&quot;:364.437255859375,&quot;left&quot;:228.63126289427754,&quot;top&quot;:132.58487600732033,&quot;width&quot;:507.6499938964844}"/>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37923_2*l_h_f*1_1_1"/>
  <p:tag name="KSO_WM_TEMPLATE_CATEGORY" val="diagram"/>
  <p:tag name="KSO_WM_TEMPLATE_INDEX" val="20237923"/>
  <p:tag name="KSO_WM_UNIT_LAYERLEVEL" val="1_1_1"/>
  <p:tag name="KSO_WM_TAG_VERSION" val="3.0"/>
  <p:tag name="KSO_WM_BEAUTIFY_FLAG" val="#wm#"/>
  <p:tag name="KSO_WM_UNIT_PRESET_TEXT" val="Presentations are communication tools that can be used as demonstrations, lectures, speeches, reports, and more."/>
  <p:tag name="KSO_WM_UNIT_TEXT_FILL_FORE_SCHEMECOLOR_INDEX" val="1"/>
  <p:tag name="KSO_WM_UNIT_TEXT_FILL_TYPE" val="1"/>
  <p:tag name="KSO_WM_UNIT_USESOURCEFORMAT_APPLY" val="1"/>
</p:tagLst>
</file>

<file path=ppt/tags/tag145.xml><?xml version="1.0" encoding="utf-8"?>
<p:tagLst xmlns:p="http://schemas.openxmlformats.org/presentationml/2006/main">
  <p:tag name="KSO_WM_UNIT_TEXT_FILL_FORE_SCHEMECOLOR_INDEX_BRIGHTNESS" val="0.15"/>
  <p:tag name="KSO_WM_DIAGRAM_MAX_ITEMCNT" val="3"/>
  <p:tag name="KSO_WM_DIAGRAM_MIN_ITEMCNT" val="1"/>
  <p:tag name="KSO_WM_DIAGRAM_VIRTUALLY_FRAME" val="{&quot;height&quot;:364.437255859375,&quot;left&quot;:228.63126289427754,&quot;top&quot;:132.58487600732033,&quot;width&quot;:507.6499938964844}"/>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DIAGRAM_GROUP_CODE" val="l1-1"/>
  <p:tag name="KSO_WM_UNIT_TYPE" val="l_h_a"/>
  <p:tag name="KSO_WM_UNIT_INDEX" val="1_1_1"/>
  <p:tag name="KSO_WM_UNIT_ID" val="diagram20237923_2*l_h_a*1_1_1"/>
  <p:tag name="KSO_WM_TEMPLATE_CATEGORY" val="diagram"/>
  <p:tag name="KSO_WM_TEMPLATE_INDEX" val="20237923"/>
  <p:tag name="KSO_WM_UNIT_LAYERLEVEL" val="1_1_1"/>
  <p:tag name="KSO_WM_TAG_VERSION" val="3.0"/>
  <p:tag name="KSO_WM_BEAUTIFY_FLAG" val="#wm#"/>
  <p:tag name="KSO_WM_UNIT_PRESET_TEXT" val="Your title here"/>
  <p:tag name="KSO_WM_UNIT_TEXT_FILL_FORE_SCHEMECOLOR_INDEX" val="1"/>
  <p:tag name="KSO_WM_UNIT_TEXT_FILL_TYPE" val="1"/>
  <p:tag name="KSO_WM_UNIT_USESOURCEFORMAT_APPLY" val="1"/>
</p:tagLst>
</file>

<file path=ppt/tags/tag146.xml><?xml version="1.0" encoding="utf-8"?>
<p:tagLst xmlns:p="http://schemas.openxmlformats.org/presentationml/2006/main">
  <p:tag name="KSO_WM_UNIT_TEXT_FILL_FORE_SCHEMECOLOR_INDEX_BRIGHTNESS" val="0.15"/>
  <p:tag name="KSO_WM_DIAGRAM_MAX_ITEMCNT" val="3"/>
  <p:tag name="KSO_WM_DIAGRAM_MIN_ITEMCNT" val="1"/>
  <p:tag name="KSO_WM_DIAGRAM_VIRTUALLY_FRAME" val="{&quot;height&quot;:364.437255859375,&quot;left&quot;:228.63126289427754,&quot;top&quot;:132.58487600732033,&quot;width&quot;:507.6499938964844}"/>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20237923_2*l_h_f*1_2_1"/>
  <p:tag name="KSO_WM_TEMPLATE_CATEGORY" val="diagram"/>
  <p:tag name="KSO_WM_TEMPLATE_INDEX" val="20237923"/>
  <p:tag name="KSO_WM_UNIT_LAYERLEVEL" val="1_1_1"/>
  <p:tag name="KSO_WM_TAG_VERSION" val="3.0"/>
  <p:tag name="KSO_WM_BEAUTIFY_FLAG" val="#wm#"/>
  <p:tag name="KSO_WM_UNIT_PRESET_TEXT" val="Presentations are communication tools that can be used as demonstrations, lectures, speeches, reports, and more."/>
  <p:tag name="KSO_WM_UNIT_TEXT_FILL_FORE_SCHEMECOLOR_INDEX" val="1"/>
  <p:tag name="KSO_WM_UNIT_TEXT_FILL_TYPE" val="1"/>
  <p:tag name="KSO_WM_UNIT_USESOURCEFORMAT_APPLY" val="1"/>
</p:tagLst>
</file>

<file path=ppt/tags/tag147.xml><?xml version="1.0" encoding="utf-8"?>
<p:tagLst xmlns:p="http://schemas.openxmlformats.org/presentationml/2006/main">
  <p:tag name="KSO_WM_TEMPLATE_MASTER_TYPE" val="0"/>
  <p:tag name="KSO_WM_TEMPLATE_COLOR_TYPE" val="0"/>
  <p:tag name="KSO_WM_BEAUTIFY_FLAG" val="#wm#"/>
  <p:tag name="KSO_WM_TEMPLATE_CATEGORY" val="custom"/>
  <p:tag name="KSO_WM_SLIDE_TYPE" val="text"/>
  <p:tag name="KSO_WM_SLIDE_SUBTYPE" val="picTxt"/>
  <p:tag name="KSO_WM_SLIDE_SIZE" val="507.6*314.483"/>
  <p:tag name="KSO_WM_SLIDE_POSITION" val="389.45*197.067"/>
  <p:tag name="KSO_WM_SLIDE_LAYOUT" val="a_d_l"/>
  <p:tag name="KSO_WM_SLIDE_LAYOUT_CNT" val="1_1_1"/>
  <p:tag name="KSO_WM_SPECIAL_SOURCE" val="bdnull"/>
  <p:tag name="KSO_WM_DIAGRAM_GROUP_CODE" val="l1-1"/>
  <p:tag name="KSO_WM_SLIDE_DIAGTYPE" val="l"/>
  <p:tag name="KSO_WM_TEMPLATE_INDEX" val="20238247"/>
  <p:tag name="KSO_WM_TEMPLATE_SUBCATEGORY" val="0"/>
  <p:tag name="KSO_WM_SLIDE_INDEX" val="1"/>
  <p:tag name="KSO_WM_TAG_VERSION" val="3.0"/>
  <p:tag name="KSO_WM_SLIDE_ID" val="custom20238247_1"/>
  <p:tag name="KSO_WM_SLIDE_ITEM_CNT" val="1"/>
</p:tagLst>
</file>

<file path=ppt/tags/tag148.xml><?xml version="1.0" encoding="utf-8"?>
<p:tagLst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UNIT_ID" val="custom20238384_1*a*1"/>
  <p:tag name="KSO_WM_TEMPLATE_CATEGORY" val="custom"/>
  <p:tag name="KSO_WM_TEMPLATE_INDEX" val="20238384"/>
  <p:tag name="KSO_WM_UNIT_LAYERLEVEL" val="1"/>
  <p:tag name="KSO_WM_TAG_VERSION" val="3.0"/>
  <p:tag name="KSO_WM_BEAUTIFY_FLAG" val="#wm#"/>
  <p:tag name="KSO_WM_UNIT_PRESET_TEXT" val="Your title here"/>
  <p:tag name="KSO_WM_UNIT_TEXT_FILL_FORE_SCHEMECOLOR_INDEX" val="13"/>
  <p:tag name="KSO_WM_UNIT_TEXT_FILL_TYPE" val="1"/>
  <p:tag name="KSO_WM_UNIT_USESOURCEFORMAT_APPLY" val="1"/>
</p:tagLst>
</file>

<file path=ppt/tags/tag149.xml><?xml version="1.0" encoding="utf-8"?>
<p:tagLst xmlns:p="http://schemas.openxmlformats.org/presentationml/2006/main">
  <p:tag name="KSO_WM_UNIT_CHART_MATCH_MAX_SERIES_COUNT" val="0"/>
  <p:tag name="KSO_WM_UNIT_CHART_MATCH_MIN_SERIES_COUNT" val="0"/>
  <p:tag name="KSO_WM_UNIT_HIGHLIGHT" val="0"/>
  <p:tag name="KSO_WM_UNIT_COMPATIBLE" val="0"/>
  <p:tag name="KSO_WM_UNIT_DIAGRAM_ISNUMVISUAL" val="0"/>
  <p:tag name="KSO_WM_UNIT_DIAGRAM_ISREFERUNIT" val="0"/>
  <p:tag name="KSO_WM_DIAGRAM_GROUP_CODE" val="l1-1"/>
  <p:tag name="KSO_WM_UNIT_TYPE" val="α"/>
  <p:tag name="KSO_WM_UNIT_INDEX" val="1"/>
  <p:tag name="KSO_WM_UNIT_ID" val="custom20238384_1*α*1"/>
  <p:tag name="KSO_WM_TEMPLATE_CATEGORY" val="custom"/>
  <p:tag name="KSO_WM_TEMPLATE_INDEX" val="20238384"/>
  <p:tag name="KSO_WM_UNIT_LAYERLEVEL" val="1"/>
  <p:tag name="KSO_WM_TAG_VERSION" val="3.0"/>
  <p:tag name="KSO_WM_BEAUTIFY_FLAG" val="#wm#"/>
  <p:tag name="KSO_WM_UNIT_USESOURCEFORMAT_APPLY" val="1"/>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150.xml><?xml version="1.0" encoding="utf-8"?>
<p:tagLst xmlns:p="http://schemas.openxmlformats.org/presentationml/2006/main">
  <p:tag name="KSO_WM_DIAGRAM_MAX_ITEMCNT" val="2"/>
  <p:tag name="KSO_WM_DIAGRAM_MIN_ITEMCNT" val="2"/>
  <p:tag name="KSO_WM_DIAGRAM_VIRTUALLY_FRAME" val="{&quot;height&quot;:350.1184997558594,&quot;left&quot;:452.6018132920153,&quot;top&quot;:111.95571075199159,&quot;width&quot;:240.684326171875}"/>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 name="KSO_WM_DIAGRAM_VERSION" val="3"/>
  <p:tag name="KSO_WM_DIAGRAM_COLOR_TRICK" val="1"/>
  <p:tag name="KSO_WM_DIAGRAM_COLOR_TEXT_CAN_REMOVE" val="n"/>
  <p:tag name="KSO_WM_UNIT_ISCONTENTSTITLE" val="0"/>
  <p:tag name="KSO_WM_UNIT_ISNUMDGMTITLE" val="0"/>
  <p:tag name="KSO_WM_UNIT_NOCLEAR" val="0"/>
  <p:tag name="KSO_WM_UNIT_VALUE" val="6"/>
  <p:tag name="KSO_WM_UNIT_HIGHLIGHT" val="0"/>
  <p:tag name="KSO_WM_UNIT_COMPATIBLE" val="0"/>
  <p:tag name="KSO_WM_UNIT_DIAGRAM_ISNUMVISUAL" val="0"/>
  <p:tag name="KSO_WM_UNIT_DIAGRAM_ISREFERUNIT" val="0"/>
  <p:tag name="KSO_WM_DIAGRAM_GROUP_CODE" val="l1-1"/>
  <p:tag name="KSO_WM_UNIT_TYPE" val="l_h_a"/>
  <p:tag name="KSO_WM_UNIT_INDEX" val="1_1_1"/>
  <p:tag name="KSO_WM_UNIT_ID" val="diagram20237961_1*l_h_a*1_1_1"/>
  <p:tag name="KSO_WM_TEMPLATE_CATEGORY" val="diagram"/>
  <p:tag name="KSO_WM_TEMPLATE_INDEX" val="20237961"/>
  <p:tag name="KSO_WM_UNIT_LAYERLEVEL" val="1_1_1"/>
  <p:tag name="KSO_WM_TAG_VERSION" val="3.0"/>
  <p:tag name="KSO_WM_BEAUTIFY_FLAG" val="#wm#"/>
  <p:tag name="KSO_WM_UNIT_PRESET_TEXT" val="Your title here"/>
  <p:tag name="KSO_WM_UNIT_FILL_TYPE" val="1"/>
  <p:tag name="KSO_WM_UNIT_FILL_FORE_SCHEMECOLOR_INDEX" val="5"/>
  <p:tag name="KSO_WM_UNIT_FILL_FORE_SCHEMECOLOR_INDEX_BRIGHTNESS" val="0"/>
  <p:tag name="KSO_WM_UNIT_TEXT_FILL_FORE_SCHEMECOLOR_INDEX" val="1"/>
  <p:tag name="KSO_WM_UNIT_TEXT_FILL_TYPE" val="1"/>
  <p:tag name="KSO_WM_UNIT_USESOURCEFORMAT_APPLY" val="1"/>
</p:tagLst>
</file>

<file path=ppt/tags/tag151.xml><?xml version="1.0" encoding="utf-8"?>
<p:tagLst xmlns:p="http://schemas.openxmlformats.org/presentationml/2006/main">
  <p:tag name="KSO_WM_UNIT_TEXT_FILL_FORE_SCHEMECOLOR_INDEX_BRIGHTNESS" val="0.15"/>
  <p:tag name="KSO_WM_DIAGRAM_MAX_ITEMCNT" val="2"/>
  <p:tag name="KSO_WM_DIAGRAM_MIN_ITEMCNT" val="2"/>
  <p:tag name="KSO_WM_DIAGRAM_VIRTUALLY_FRAME" val="{&quot;height&quot;:350.1184997558594,&quot;left&quot;:452.6018132920153,&quot;top&quot;:111.95571075199159,&quot;width&quot;:240.6843261718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 name="KSO_WM_DIAGRAM_VERSION" val="3"/>
  <p:tag name="KSO_WM_DIAGRAM_COLOR_TRICK" val="1"/>
  <p:tag name="KSO_WM_DIAGRAM_COLOR_TEXT_CAN_REMOVE" val="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37961_1*l_h_f*1_1_1"/>
  <p:tag name="KSO_WM_TEMPLATE_CATEGORY" val="diagram"/>
  <p:tag name="KSO_WM_TEMPLATE_INDEX" val="20237961"/>
  <p:tag name="KSO_WM_UNIT_LAYERLEVEL" val="1_1_1"/>
  <p:tag name="KSO_WM_TAG_VERSION" val="3.0"/>
  <p:tag name="KSO_WM_BEAUTIFY_FLAG" val="#wm#"/>
  <p:tag name="KSO_WM_UNIT_PRESET_TEXT" val="Presentations are communication tools that can be used as demonstrations, lectures, speeches, reports, and more. It serves a variety of purposes, making presentations powerful tools for convincing and teaching."/>
  <p:tag name="KSO_WM_UNIT_TEXT_FILL_FORE_SCHEMECOLOR_INDEX" val="1"/>
  <p:tag name="KSO_WM_UNIT_TEXT_FILL_TYPE" val="1"/>
  <p:tag name="KSO_WM_UNIT_USESOURCEFORMAT_APPLY" val="1"/>
</p:tagLst>
</file>

<file path=ppt/tags/tag152.xml><?xml version="1.0" encoding="utf-8"?>
<p:tagLst xmlns:p="http://schemas.openxmlformats.org/presentationml/2006/main">
  <p:tag name="KSO_WM_DIAGRAM_MAX_ITEMCNT" val="2"/>
  <p:tag name="KSO_WM_DIAGRAM_MIN_ITEMCNT" val="2"/>
  <p:tag name="KSO_WM_DIAGRAM_VIRTUALLY_FRAME" val="{&quot;height&quot;:350.1184997558594,&quot;left&quot;:452.6018132920153,&quot;top&quot;:111.95571075199159,&quot;width&quot;:240.684326171875}"/>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 name="KSO_WM_DIAGRAM_VERSION" val="3"/>
  <p:tag name="KSO_WM_DIAGRAM_COLOR_TRICK" val="1"/>
  <p:tag name="KSO_WM_DIAGRAM_COLOR_TEXT_CAN_REMOVE" val="n"/>
  <p:tag name="KSO_WM_UNIT_ISCONTENTSTITLE" val="0"/>
  <p:tag name="KSO_WM_UNIT_ISNUMDGMTITLE" val="0"/>
  <p:tag name="KSO_WM_UNIT_NOCLEAR" val="0"/>
  <p:tag name="KSO_WM_UNIT_VALUE" val="6"/>
  <p:tag name="KSO_WM_UNIT_HIGHLIGHT" val="0"/>
  <p:tag name="KSO_WM_UNIT_COMPATIBLE" val="0"/>
  <p:tag name="KSO_WM_UNIT_DIAGRAM_ISNUMVISUAL" val="0"/>
  <p:tag name="KSO_WM_UNIT_DIAGRAM_ISREFERUNIT" val="0"/>
  <p:tag name="KSO_WM_DIAGRAM_GROUP_CODE" val="l1-1"/>
  <p:tag name="KSO_WM_UNIT_TYPE" val="l_h_a"/>
  <p:tag name="KSO_WM_UNIT_INDEX" val="1_2_1"/>
  <p:tag name="KSO_WM_UNIT_ID" val="diagram20237961_1*l_h_a*1_2_1"/>
  <p:tag name="KSO_WM_TEMPLATE_CATEGORY" val="diagram"/>
  <p:tag name="KSO_WM_TEMPLATE_INDEX" val="20237961"/>
  <p:tag name="KSO_WM_UNIT_LAYERLEVEL" val="1_1_1"/>
  <p:tag name="KSO_WM_TAG_VERSION" val="3.0"/>
  <p:tag name="KSO_WM_BEAUTIFY_FLAG" val="#wm#"/>
  <p:tag name="KSO_WM_UNIT_PRESET_TEXT" val="Your title here"/>
  <p:tag name="KSO_WM_UNIT_FILL_TYPE" val="1"/>
  <p:tag name="KSO_WM_UNIT_FILL_FORE_SCHEMECOLOR_INDEX" val="5"/>
  <p:tag name="KSO_WM_UNIT_FILL_FORE_SCHEMECOLOR_INDEX_BRIGHTNESS" val="0"/>
  <p:tag name="KSO_WM_UNIT_TEXT_FILL_FORE_SCHEMECOLOR_INDEX" val="1"/>
  <p:tag name="KSO_WM_UNIT_TEXT_FILL_TYPE" val="1"/>
  <p:tag name="KSO_WM_UNIT_USESOURCEFORMAT_APPLY" val="1"/>
</p:tagLst>
</file>

<file path=ppt/tags/tag153.xml><?xml version="1.0" encoding="utf-8"?>
<p:tagLst xmlns:p="http://schemas.openxmlformats.org/presentationml/2006/main">
  <p:tag name="KSO_WM_UNIT_TEXT_FILL_FORE_SCHEMECOLOR_INDEX_BRIGHTNESS" val="0.15"/>
  <p:tag name="KSO_WM_DIAGRAM_MAX_ITEMCNT" val="2"/>
  <p:tag name="KSO_WM_DIAGRAM_MIN_ITEMCNT" val="2"/>
  <p:tag name="KSO_WM_DIAGRAM_VIRTUALLY_FRAME" val="{&quot;height&quot;:350.1184997558594,&quot;left&quot;:452.6018132920153,&quot;top&quot;:111.95571075199159,&quot;width&quot;:240.6843261718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 name="KSO_WM_DIAGRAM_VERSION" val="3"/>
  <p:tag name="KSO_WM_DIAGRAM_COLOR_TRICK" val="1"/>
  <p:tag name="KSO_WM_DIAGRAM_COLOR_TEXT_CAN_REMOVE" val="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20237961_1*l_h_f*1_2_1"/>
  <p:tag name="KSO_WM_TEMPLATE_CATEGORY" val="diagram"/>
  <p:tag name="KSO_WM_TEMPLATE_INDEX" val="20237961"/>
  <p:tag name="KSO_WM_UNIT_LAYERLEVEL" val="1_1_1"/>
  <p:tag name="KSO_WM_TAG_VERSION" val="3.0"/>
  <p:tag name="KSO_WM_BEAUTIFY_FLAG" val="#wm#"/>
  <p:tag name="KSO_WM_UNIT_PRESET_TEXT" val="Presentations are communication tools that can be used as demonstrations, lectures, speeches, reports, and more. It serves a variety of purposes, making presentations powerful tools for convincing and teaching."/>
  <p:tag name="KSO_WM_UNIT_TEXT_FILL_FORE_SCHEMECOLOR_INDEX" val="1"/>
  <p:tag name="KSO_WM_UNIT_TEXT_FILL_TYPE" val="1"/>
  <p:tag name="KSO_WM_UNIT_USESOURCEFORMAT_APPLY" val="1"/>
</p:tagLst>
</file>

<file path=ppt/tags/tag154.xml><?xml version="1.0" encoding="utf-8"?>
<p:tagLst xmlns:p="http://schemas.openxmlformats.org/presentationml/2006/main">
  <p:tag name="KSO_WM_SPECIAL_SOURCE" val="bdnull"/>
  <p:tag name="KSO_WM_SLIDE_ID" val="custom20238384_1"/>
  <p:tag name="KSO_WM_TEMPLATE_SUBCATEGORY" val="0"/>
  <p:tag name="KSO_WM_TEMPLATE_MASTER_TYPE" val="0"/>
  <p:tag name="KSO_WM_TEMPLATE_COLOR_TYPE" val="0"/>
  <p:tag name="KSO_WM_SLIDE_TYPE" val="text"/>
  <p:tag name="KSO_WM_SLIDE_SUBTYPE" val="picTxt"/>
  <p:tag name="KSO_WM_SLIDE_ITEM_CNT" val="2"/>
  <p:tag name="KSO_WM_SLIDE_INDEX" val="1"/>
  <p:tag name="KSO_WM_SLIDE_SIZE" val="240.684*311.299"/>
  <p:tag name="KSO_WM_SLIDE_POSITION" val="643.591*156.424"/>
  <p:tag name="KSO_WM_DIAGRAM_GROUP_CODE" val="l1-1"/>
  <p:tag name="KSO_WM_SLIDE_DIAGTYPE" val="l"/>
  <p:tag name="KSO_WM_TAG_VERSION" val="3.0"/>
  <p:tag name="KSO_WM_BEAUTIFY_FLAG" val="#wm#"/>
  <p:tag name="KSO_WM_TEMPLATE_CATEGORY" val="custom"/>
  <p:tag name="KSO_WM_TEMPLATE_INDEX" val="20238384"/>
  <p:tag name="KSO_WM_SLIDE_LAYOUT" val="a_α_l"/>
  <p:tag name="KSO_WM_SLIDE_LAYOUT_CNT" val="1_1_1"/>
</p:tagLst>
</file>

<file path=ppt/tags/tag155.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DIAGRAM_GROUP_CODE" val="l1-1"/>
  <p:tag name="KSO_WM_UNIT_TYPE" val="i"/>
  <p:tag name="KSO_WM_UNIT_INDEX" val="1"/>
  <p:tag name="KSO_WM_UNIT_ID" val="custom20238266_1*i*1"/>
  <p:tag name="KSO_WM_TEMPLATE_CATEGORY" val="custom"/>
  <p:tag name="KSO_WM_TEMPLATE_INDEX" val="20238266"/>
  <p:tag name="KSO_WM_UNIT_LAYERLEVEL" val="1"/>
  <p:tag name="KSO_WM_TAG_VERSION" val="3.0"/>
  <p:tag name="KSO_WM_UNIT_FILL_FORE_SCHEMECOLOR_INDEX" val="5"/>
  <p:tag name="KSO_WM_UNIT_FILL_TYPE" val="1"/>
  <p:tag name="KSO_WM_UNIT_TEXT_FILL_FORE_SCHEMECOLOR_INDEX" val="2"/>
  <p:tag name="KSO_WM_UNIT_TEXT_FILL_TYPE" val="1"/>
  <p:tag name="KSO_WM_UNIT_USESOURCEFORMAT_APPLY" val="1"/>
</p:tagLst>
</file>

<file path=ppt/tags/tag156.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DIAGRAM_GROUP_CODE" val="l1-1"/>
  <p:tag name="KSO_WM_UNIT_TYPE" val="i"/>
  <p:tag name="KSO_WM_UNIT_INDEX" val="2"/>
  <p:tag name="KSO_WM_UNIT_ID" val="custom20238266_1*i*2"/>
  <p:tag name="KSO_WM_TEMPLATE_CATEGORY" val="custom"/>
  <p:tag name="KSO_WM_TEMPLATE_INDEX" val="20238266"/>
  <p:tag name="KSO_WM_UNIT_LAYERLEVEL" val="1"/>
  <p:tag name="KSO_WM_TAG_VERSION" val="3.0"/>
  <p:tag name="KSO_WM_UNIT_FILL_FORE_SCHEMECOLOR_INDEX" val="5"/>
  <p:tag name="KSO_WM_UNIT_FILL_TYPE" val="1"/>
  <p:tag name="KSO_WM_UNIT_TEXT_FILL_FORE_SCHEMECOLOR_INDEX" val="2"/>
  <p:tag name="KSO_WM_UNIT_TEXT_FILL_TYPE" val="1"/>
  <p:tag name="KSO_WM_UNIT_USESOURCEFORMAT_APPLY" val="1"/>
</p:tagLst>
</file>

<file path=ppt/tags/tag157.xml><?xml version="1.0" encoding="utf-8"?>
<p:tagLst xmlns:p="http://schemas.openxmlformats.org/presentationml/2006/main">
  <p:tag name="KSO_WM_UNIT_VALUE" val="909*1209"/>
  <p:tag name="KSO_WM_UNIT_HIGHLIGHT" val="0"/>
  <p:tag name="KSO_WM_UNIT_COMPATIBLE" val="0"/>
  <p:tag name="KSO_WM_UNIT_DIAGRAM_ISNUMVISUAL" val="0"/>
  <p:tag name="KSO_WM_UNIT_DIAGRAM_ISREFERUNIT" val="0"/>
  <p:tag name="KSO_WM_DIAGRAM_GROUP_CODE" val="l1-1"/>
  <p:tag name="KSO_WM_UNIT_TYPE" val="d"/>
  <p:tag name="KSO_WM_UNIT_INDEX" val="1"/>
  <p:tag name="KSO_WM_UNIT_ID" val="custom20238266_1*d*1"/>
  <p:tag name="KSO_WM_TEMPLATE_CATEGORY" val="custom"/>
  <p:tag name="KSO_WM_TEMPLATE_INDEX" val="20238266"/>
  <p:tag name="KSO_WM_UNIT_LAYERLEVEL" val="1"/>
  <p:tag name="KSO_WM_TAG_VERSION" val="3.0"/>
  <p:tag name="KSO_WM_BEAUTIFY_FLAG" val="#wm#"/>
  <p:tag name="KSO_WM_UNIT_LINE_FORE_SCHEMECOLOR_INDEX" val="5"/>
  <p:tag name="KSO_WM_UNIT_LINE_FILL_TYPE" val="2"/>
  <p:tag name="KSO_WM_UNIT_USESOURCEFORMAT_APPLY" val="1"/>
</p:tagLst>
</file>

<file path=ppt/tags/tag158.xml><?xml version="1.0" encoding="utf-8"?>
<p:tagLst xmlns:p="http://schemas.openxmlformats.org/presentationml/2006/main">
  <p:tag name="KSO_WM_UNIT_ISCONTENTSTITLE" val="0"/>
  <p:tag name="KSO_WM_UNIT_ISNUMDGMTITLE" val="0"/>
  <p:tag name="KSO_WM_UNIT_NOCLEAR" val="0"/>
  <p:tag name="KSO_WM_UNIT_VALUE" val="29"/>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TEMPLATE_CATEGORY" val="custom"/>
  <p:tag name="KSO_WM_UNIT_LAYERLEVEL" val="1"/>
  <p:tag name="KSO_WM_TAG_VERSION" val="3.0"/>
  <p:tag name="KSO_WM_BEAUTIFY_FLAG" val="#wm#"/>
  <p:tag name="KSO_WM_UNIT_TEXT_FILL_FORE_SCHEMECOLOR_INDEX" val="13"/>
  <p:tag name="KSO_WM_UNIT_TEXT_FILL_TYPE" val="1"/>
  <p:tag name="KSO_WM_UNIT_USESOURCEFORMAT_APPLY" val="1"/>
  <p:tag name="KSO_WM_TEMPLATE_INDEX" val="20238266"/>
  <p:tag name="KSO_WM_UNIT_ID" val="custom20238266_1*a*1"/>
  <p:tag name="KSO_WM_UNIT_PRESET_TEXT" val="Your title here"/>
</p:tagLst>
</file>

<file path=ppt/tags/tag159.xml><?xml version="1.0" encoding="utf-8"?>
<p:tagLst xmlns:p="http://schemas.openxmlformats.org/presentationml/2006/main">
  <p:tag name="KSO_WM_UNIT_TEXT_FILL_FORE_SCHEMECOLOR_INDEX_BRIGHTNESS" val="0.15"/>
  <p:tag name="KSO_WM_DIAGRAM_MAX_ITEMCNT" val="4"/>
  <p:tag name="KSO_WM_DIAGRAM_MIN_ITEMCNT" val="2"/>
  <p:tag name="KSO_WM_DIAGRAM_VIRTUALLY_FRAME" val="{&quot;height&quot;:363.37274169921875,&quot;left&quot;:316.00098158949004,&quot;top&quot;:119.98410159133554,&quot;width&quot;:413.142761230468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37917_3*l_h_f*1_1_1"/>
  <p:tag name="KSO_WM_TEMPLATE_CATEGORY" val="diagram"/>
  <p:tag name="KSO_WM_TEMPLATE_INDEX" val="20237917"/>
  <p:tag name="KSO_WM_UNIT_LAYERLEVEL" val="1_1_1"/>
  <p:tag name="KSO_WM_TAG_VERSION" val="3.0"/>
  <p:tag name="KSO_WM_BEAUTIFY_FLAG" val="#wm#"/>
  <p:tag name="KSO_WM_UNIT_PRESET_TEXT" val="Presentations are communication tools that can be used as demonstrations."/>
  <p:tag name="KSO_WM_UNIT_TEXT_FILL_FORE_SCHEMECOLOR_INDEX" val="1"/>
  <p:tag name="KSO_WM_UNIT_TEXT_FILL_TYPE" val="1"/>
  <p:tag name="KSO_WM_UNIT_USESOURCEFORMAT_APPLY" val="1"/>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160.xml><?xml version="1.0" encoding="utf-8"?>
<p:tagLst xmlns:p="http://schemas.openxmlformats.org/presentationml/2006/main">
  <p:tag name="KSO_WM_DIAGRAM_MAX_ITEMCNT" val="4"/>
  <p:tag name="KSO_WM_DIAGRAM_MIN_ITEMCNT" val="2"/>
  <p:tag name="KSO_WM_DIAGRAM_VIRTUALLY_FRAME" val="{&quot;height&quot;:363.37274169921875,&quot;left&quot;:316.00098158949004,&quot;top&quot;:119.98410159133554,&quot;width&quot;:413.14276123046875}"/>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ISCONTENTSTITLE" val="0"/>
  <p:tag name="KSO_WM_UNIT_ISNUMDGMTITLE" val="0"/>
  <p:tag name="KSO_WM_UNIT_NOCLEAR" val="0"/>
  <p:tag name="KSO_WM_UNIT_VALUE" val="6"/>
  <p:tag name="KSO_WM_UNIT_HIGHLIGHT" val="0"/>
  <p:tag name="KSO_WM_UNIT_COMPATIBLE" val="0"/>
  <p:tag name="KSO_WM_UNIT_DIAGRAM_ISNUMVISUAL" val="0"/>
  <p:tag name="KSO_WM_UNIT_DIAGRAM_ISREFERUNIT" val="0"/>
  <p:tag name="KSO_WM_DIAGRAM_GROUP_CODE" val="l1-1"/>
  <p:tag name="KSO_WM_UNIT_TYPE" val="l_h_a"/>
  <p:tag name="KSO_WM_UNIT_INDEX" val="1_1_1"/>
  <p:tag name="KSO_WM_UNIT_ID" val="diagram20237917_3*l_h_a*1_1_1"/>
  <p:tag name="KSO_WM_TEMPLATE_CATEGORY" val="diagram"/>
  <p:tag name="KSO_WM_TEMPLATE_INDEX" val="20237917"/>
  <p:tag name="KSO_WM_UNIT_LAYERLEVEL" val="1_1_1"/>
  <p:tag name="KSO_WM_TAG_VERSION" val="3.0"/>
  <p:tag name="KSO_WM_BEAUTIFY_FLAG" val="#wm#"/>
  <p:tag name="KSO_WM_UNIT_PRESET_TEXT" val="Title"/>
  <p:tag name="KSO_WM_UNIT_FILL_TYPE" val="1"/>
  <p:tag name="KSO_WM_UNIT_FILL_FORE_SCHEMECOLOR_INDEX" val="5"/>
  <p:tag name="KSO_WM_UNIT_FILL_FORE_SCHEMECOLOR_INDEX_BRIGHTNESS" val="0"/>
  <p:tag name="KSO_WM_UNIT_TEXT_FILL_FORE_SCHEMECOLOR_INDEX" val="1"/>
  <p:tag name="KSO_WM_UNIT_TEXT_FILL_TYPE" val="1"/>
  <p:tag name="KSO_WM_UNIT_USESOURCEFORMAT_APPLY" val="1"/>
</p:tagLst>
</file>

<file path=ppt/tags/tag161.xml><?xml version="1.0" encoding="utf-8"?>
<p:tagLst xmlns:p="http://schemas.openxmlformats.org/presentationml/2006/main">
  <p:tag name="KSO_WM_UNIT_TEXT_FILL_FORE_SCHEMECOLOR_INDEX_BRIGHTNESS" val="0.15"/>
  <p:tag name="KSO_WM_DIAGRAM_MAX_ITEMCNT" val="4"/>
  <p:tag name="KSO_WM_DIAGRAM_MIN_ITEMCNT" val="2"/>
  <p:tag name="KSO_WM_DIAGRAM_VIRTUALLY_FRAME" val="{&quot;height&quot;:363.37274169921875,&quot;left&quot;:316.00098158949004,&quot;top&quot;:119.98410159133554,&quot;width&quot;:413.142761230468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DIAGRAM_GROUP_CODE" val="l1-1"/>
  <p:tag name="KSO_WM_UNIT_TYPE" val="l_h_f"/>
  <p:tag name="KSO_WM_UNIT_INDEX" val="1_3_1"/>
  <p:tag name="KSO_WM_UNIT_ID" val="diagram20237917_3*l_h_f*1_3_1"/>
  <p:tag name="KSO_WM_TEMPLATE_CATEGORY" val="diagram"/>
  <p:tag name="KSO_WM_TEMPLATE_INDEX" val="20237917"/>
  <p:tag name="KSO_WM_UNIT_LAYERLEVEL" val="1_1_1"/>
  <p:tag name="KSO_WM_TAG_VERSION" val="3.0"/>
  <p:tag name="KSO_WM_BEAUTIFY_FLAG" val="#wm#"/>
  <p:tag name="KSO_WM_UNIT_PRESET_TEXT" val="Presentations are communication tools that can be used as demonstrations."/>
  <p:tag name="KSO_WM_UNIT_TEXT_FILL_FORE_SCHEMECOLOR_INDEX" val="1"/>
  <p:tag name="KSO_WM_UNIT_TEXT_FILL_TYPE" val="1"/>
  <p:tag name="KSO_WM_UNIT_USESOURCEFORMAT_APPLY" val="1"/>
</p:tagLst>
</file>

<file path=ppt/tags/tag162.xml><?xml version="1.0" encoding="utf-8"?>
<p:tagLst xmlns:p="http://schemas.openxmlformats.org/presentationml/2006/main">
  <p:tag name="KSO_WM_DIAGRAM_MAX_ITEMCNT" val="4"/>
  <p:tag name="KSO_WM_DIAGRAM_MIN_ITEMCNT" val="2"/>
  <p:tag name="KSO_WM_DIAGRAM_VIRTUALLY_FRAME" val="{&quot;height&quot;:363.37274169921875,&quot;left&quot;:316.00098158949004,&quot;top&quot;:119.98410159133554,&quot;width&quot;:413.14276123046875}"/>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ISCONTENTSTITLE" val="0"/>
  <p:tag name="KSO_WM_UNIT_ISNUMDGMTITLE" val="0"/>
  <p:tag name="KSO_WM_UNIT_NOCLEAR" val="0"/>
  <p:tag name="KSO_WM_UNIT_VALUE" val="6"/>
  <p:tag name="KSO_WM_UNIT_HIGHLIGHT" val="0"/>
  <p:tag name="KSO_WM_UNIT_COMPATIBLE" val="0"/>
  <p:tag name="KSO_WM_UNIT_DIAGRAM_ISNUMVISUAL" val="0"/>
  <p:tag name="KSO_WM_UNIT_DIAGRAM_ISREFERUNIT" val="0"/>
  <p:tag name="KSO_WM_DIAGRAM_GROUP_CODE" val="l1-1"/>
  <p:tag name="KSO_WM_UNIT_TYPE" val="l_h_a"/>
  <p:tag name="KSO_WM_UNIT_INDEX" val="1_3_1"/>
  <p:tag name="KSO_WM_UNIT_ID" val="diagram20237917_3*l_h_a*1_3_1"/>
  <p:tag name="KSO_WM_TEMPLATE_CATEGORY" val="diagram"/>
  <p:tag name="KSO_WM_TEMPLATE_INDEX" val="20237917"/>
  <p:tag name="KSO_WM_UNIT_LAYERLEVEL" val="1_1_1"/>
  <p:tag name="KSO_WM_TAG_VERSION" val="3.0"/>
  <p:tag name="KSO_WM_BEAUTIFY_FLAG" val="#wm#"/>
  <p:tag name="KSO_WM_UNIT_PRESET_TEXT" val="Title"/>
  <p:tag name="KSO_WM_UNIT_FILL_TYPE" val="1"/>
  <p:tag name="KSO_WM_UNIT_FILL_FORE_SCHEMECOLOR_INDEX" val="5"/>
  <p:tag name="KSO_WM_UNIT_FILL_FORE_SCHEMECOLOR_INDEX_BRIGHTNESS" val="0"/>
  <p:tag name="KSO_WM_UNIT_TEXT_FILL_FORE_SCHEMECOLOR_INDEX" val="1"/>
  <p:tag name="KSO_WM_UNIT_TEXT_FILL_TYPE" val="1"/>
  <p:tag name="KSO_WM_UNIT_USESOURCEFORMAT_APPLY" val="1"/>
</p:tagLst>
</file>

<file path=ppt/tags/tag163.xml><?xml version="1.0" encoding="utf-8"?>
<p:tagLst xmlns:p="http://schemas.openxmlformats.org/presentationml/2006/main">
  <p:tag name="KSO_WM_UNIT_TEXT_FILL_FORE_SCHEMECOLOR_INDEX_BRIGHTNESS" val="0.15"/>
  <p:tag name="KSO_WM_DIAGRAM_MAX_ITEMCNT" val="4"/>
  <p:tag name="KSO_WM_DIAGRAM_MIN_ITEMCNT" val="2"/>
  <p:tag name="KSO_WM_DIAGRAM_VIRTUALLY_FRAME" val="{&quot;height&quot;:363.37274169921875,&quot;left&quot;:316.00098158949004,&quot;top&quot;:119.98410159133554,&quot;width&quot;:413.142761230468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DIAGRAM_GROUP_CODE" val="l1-1"/>
  <p:tag name="KSO_WM_UNIT_TYPE" val="l_h_f"/>
  <p:tag name="KSO_WM_UNIT_INDEX" val="1_4_1"/>
  <p:tag name="KSO_WM_UNIT_ID" val="diagram20237917_3*l_h_f*1_4_1"/>
  <p:tag name="KSO_WM_TEMPLATE_CATEGORY" val="diagram"/>
  <p:tag name="KSO_WM_TEMPLATE_INDEX" val="20237917"/>
  <p:tag name="KSO_WM_UNIT_LAYERLEVEL" val="1_1_1"/>
  <p:tag name="KSO_WM_TAG_VERSION" val="3.0"/>
  <p:tag name="KSO_WM_BEAUTIFY_FLAG" val="#wm#"/>
  <p:tag name="KSO_WM_UNIT_PRESET_TEXT" val="Presentations are communication tools that can be used as demonstrations."/>
  <p:tag name="KSO_WM_UNIT_TEXT_FILL_FORE_SCHEMECOLOR_INDEX" val="1"/>
  <p:tag name="KSO_WM_UNIT_TEXT_FILL_TYPE" val="1"/>
  <p:tag name="KSO_WM_UNIT_USESOURCEFORMAT_APPLY" val="1"/>
</p:tagLst>
</file>

<file path=ppt/tags/tag164.xml><?xml version="1.0" encoding="utf-8"?>
<p:tagLst xmlns:p="http://schemas.openxmlformats.org/presentationml/2006/main">
  <p:tag name="KSO_WM_DIAGRAM_MAX_ITEMCNT" val="4"/>
  <p:tag name="KSO_WM_DIAGRAM_MIN_ITEMCNT" val="2"/>
  <p:tag name="KSO_WM_DIAGRAM_VIRTUALLY_FRAME" val="{&quot;height&quot;:363.37274169921875,&quot;left&quot;:316.00098158949004,&quot;top&quot;:119.98410159133554,&quot;width&quot;:413.14276123046875}"/>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ISCONTENTSTITLE" val="0"/>
  <p:tag name="KSO_WM_UNIT_ISNUMDGMTITLE" val="0"/>
  <p:tag name="KSO_WM_UNIT_NOCLEAR" val="0"/>
  <p:tag name="KSO_WM_UNIT_VALUE" val="6"/>
  <p:tag name="KSO_WM_UNIT_HIGHLIGHT" val="0"/>
  <p:tag name="KSO_WM_UNIT_COMPATIBLE" val="0"/>
  <p:tag name="KSO_WM_UNIT_DIAGRAM_ISNUMVISUAL" val="0"/>
  <p:tag name="KSO_WM_UNIT_DIAGRAM_ISREFERUNIT" val="0"/>
  <p:tag name="KSO_WM_DIAGRAM_GROUP_CODE" val="l1-1"/>
  <p:tag name="KSO_WM_UNIT_TYPE" val="l_h_a"/>
  <p:tag name="KSO_WM_UNIT_INDEX" val="1_4_1"/>
  <p:tag name="KSO_WM_UNIT_ID" val="diagram20237917_3*l_h_a*1_4_1"/>
  <p:tag name="KSO_WM_TEMPLATE_CATEGORY" val="diagram"/>
  <p:tag name="KSO_WM_TEMPLATE_INDEX" val="20237917"/>
  <p:tag name="KSO_WM_UNIT_LAYERLEVEL" val="1_1_1"/>
  <p:tag name="KSO_WM_TAG_VERSION" val="3.0"/>
  <p:tag name="KSO_WM_BEAUTIFY_FLAG" val="#wm#"/>
  <p:tag name="KSO_WM_UNIT_PRESET_TEXT" val="Title"/>
  <p:tag name="KSO_WM_UNIT_FILL_TYPE" val="1"/>
  <p:tag name="KSO_WM_UNIT_FILL_FORE_SCHEMECOLOR_INDEX" val="5"/>
  <p:tag name="KSO_WM_UNIT_FILL_FORE_SCHEMECOLOR_INDEX_BRIGHTNESS" val="0"/>
  <p:tag name="KSO_WM_UNIT_TEXT_FILL_FORE_SCHEMECOLOR_INDEX" val="1"/>
  <p:tag name="KSO_WM_UNIT_TEXT_FILL_TYPE" val="1"/>
  <p:tag name="KSO_WM_UNIT_USESOURCEFORMAT_APPLY" val="1"/>
</p:tagLst>
</file>

<file path=ppt/tags/tag165.xml><?xml version="1.0" encoding="utf-8"?>
<p:tagLst xmlns:p="http://schemas.openxmlformats.org/presentationml/2006/main">
  <p:tag name="KSO_WM_TEMPLATE_MASTER_TYPE" val="0"/>
  <p:tag name="KSO_WM_TEMPLATE_COLOR_TYPE" val="0"/>
  <p:tag name="KSO_WM_BEAUTIFY_FLAG" val="#wm#"/>
  <p:tag name="KSO_WM_TEMPLATE_CATEGORY" val="custom"/>
  <p:tag name="KSO_WM_SLIDE_LAYOUT" val="a_d_l"/>
  <p:tag name="KSO_WM_SLIDE_LAYOUT_CNT" val="1_1_1"/>
  <p:tag name="KSO_WM_SPECIAL_SOURCE" val="bdnull"/>
  <p:tag name="KSO_WM_SLIDE_TYPE" val="text"/>
  <p:tag name="KSO_WM_SLIDE_SIZE" val="411.611*333.516"/>
  <p:tag name="KSO_WM_SLIDE_POSITION" val="490.945*160.174"/>
  <p:tag name="KSO_WM_SLIDE_SUBTYPE" val="picTxt"/>
  <p:tag name="KSO_WM_DIAGRAM_GROUP_CODE" val="l1-1"/>
  <p:tag name="KSO_WM_SLIDE_DIAGTYPE" val="l"/>
  <p:tag name="KSO_WM_SLIDE_LAYOUT_NAME" val="仅标题"/>
  <p:tag name="KSO_WM_TEMPLATE_INDEX" val="20238266"/>
  <p:tag name="KSO_WM_TEMPLATE_SUBCATEGORY" val="0"/>
  <p:tag name="KSO_WM_SLIDE_INDEX" val="1"/>
  <p:tag name="KSO_WM_TAG_VERSION" val="3.0"/>
  <p:tag name="KSO_WM_SLIDE_ID" val="custom20238266_1"/>
  <p:tag name="KSO_WM_SLIDE_ITEM_CNT" val="3"/>
</p:tagLst>
</file>

<file path=ppt/tags/tag166.xml><?xml version="1.0" encoding="utf-8"?>
<p:tagLst xmlns:p="http://schemas.openxmlformats.org/presentationml/2006/main">
  <p:tag name="KSO_WM_UNIT_CHART_MATCH_MAX_SERIES_COUNT" val="0"/>
  <p:tag name="KSO_WM_UNIT_CHART_MATCH_MIN_SERIES_COUNT" val="0"/>
  <p:tag name="KSO_WM_UNIT_HIGHLIGHT" val="0"/>
  <p:tag name="KSO_WM_UNIT_COMPATIBLE" val="0"/>
  <p:tag name="KSO_WM_UNIT_DIAGRAM_ISNUMVISUAL" val="0"/>
  <p:tag name="KSO_WM_UNIT_DIAGRAM_ISREFERUNIT" val="0"/>
  <p:tag name="KSO_WM_DIAGRAM_GROUP_CODE" val="l1-1"/>
  <p:tag name="KSO_WM_UNIT_TYPE" val="α"/>
  <p:tag name="KSO_WM_UNIT_INDEX" val="1"/>
  <p:tag name="KSO_WM_UNIT_ID" val="custom20238187_1*α*1"/>
  <p:tag name="KSO_WM_TEMPLATE_CATEGORY" val="custom"/>
  <p:tag name="KSO_WM_TEMPLATE_INDEX" val="20238187"/>
  <p:tag name="KSO_WM_UNIT_LAYERLEVEL" val="1"/>
  <p:tag name="KSO_WM_TAG_VERSION" val="3.0"/>
  <p:tag name="KSO_WM_BEAUTIFY_FLAG" val="#wm#"/>
  <p:tag name="KSO_WM_UNIT_USESOURCEFORMAT_APPLY" val="1"/>
</p:tagLst>
</file>

<file path=ppt/tags/tag167.xml><?xml version="1.0" encoding="utf-8"?>
<p:tagLst xmlns:p="http://schemas.openxmlformats.org/presentationml/2006/main">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UNIT_ID" val="custom20238187_1*a*1"/>
  <p:tag name="KSO_WM_TEMPLATE_CATEGORY" val="custom"/>
  <p:tag name="KSO_WM_TEMPLATE_INDEX" val="20238187"/>
  <p:tag name="KSO_WM_UNIT_LAYERLEVEL" val="1"/>
  <p:tag name="KSO_WM_TAG_VERSION" val="3.0"/>
  <p:tag name="KSO_WM_BEAUTIFY_FLAG" val="#wm#"/>
  <p:tag name="KSO_WM_UNIT_PRESET_TEXT" val="Your title here"/>
  <p:tag name="KSO_WM_UNIT_TEXT_FILL_FORE_SCHEMECOLOR_INDEX" val="13"/>
  <p:tag name="KSO_WM_UNIT_TEXT_FILL_TYPE" val="1"/>
  <p:tag name="KSO_WM_UNIT_USESOURCEFORMAT_APPLY" val="1"/>
</p:tagLst>
</file>

<file path=ppt/tags/tag168.xml><?xml version="1.0" encoding="utf-8"?>
<p:tagLst xmlns:p="http://schemas.openxmlformats.org/presentationml/2006/main">
  <p:tag name="KSO_WM_DIAGRAM_MAX_ITEMCNT" val="4"/>
  <p:tag name="KSO_WM_DIAGRAM_MIN_ITEMCNT" val="2"/>
  <p:tag name="KSO_WM_DIAGRAM_VIRTUALLY_FRAME" val="{&quot;height&quot;:363.37274169921875,&quot;width&quot;:413.09228515625}"/>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ISCONTENTSTITLE" val="0"/>
  <p:tag name="KSO_WM_UNIT_ISNUMDGMTITLE" val="0"/>
  <p:tag name="KSO_WM_UNIT_NOCLEAR" val="0"/>
  <p:tag name="KSO_WM_UNIT_VALUE" val="6"/>
  <p:tag name="KSO_WM_UNIT_HIGHLIGHT" val="0"/>
  <p:tag name="KSO_WM_UNIT_COMPATIBLE" val="0"/>
  <p:tag name="KSO_WM_UNIT_DIAGRAM_ISNUMVISUAL" val="0"/>
  <p:tag name="KSO_WM_UNIT_DIAGRAM_ISREFERUNIT" val="0"/>
  <p:tag name="KSO_WM_DIAGRAM_GROUP_CODE" val="l1-1"/>
  <p:tag name="KSO_WM_UNIT_TYPE" val="l_h_a"/>
  <p:tag name="KSO_WM_UNIT_INDEX" val="1_1_1"/>
  <p:tag name="KSO_WM_UNIT_ID" val="diagram20237960_2*l_h_a*1_1_1"/>
  <p:tag name="KSO_WM_TEMPLATE_CATEGORY" val="diagram"/>
  <p:tag name="KSO_WM_TEMPLATE_INDEX" val="20237960"/>
  <p:tag name="KSO_WM_UNIT_LAYERLEVEL" val="1_1_1"/>
  <p:tag name="KSO_WM_TAG_VERSION" val="3.0"/>
  <p:tag name="KSO_WM_BEAUTIFY_FLAG" val="#wm#"/>
  <p:tag name="KSO_WM_UNIT_PRESET_TEXT" val="Title"/>
  <p:tag name="KSO_WM_UNIT_FILL_TYPE" val="1"/>
  <p:tag name="KSO_WM_UNIT_FILL_FORE_SCHEMECOLOR_INDEX" val="5"/>
  <p:tag name="KSO_WM_UNIT_FILL_FORE_SCHEMECOLOR_INDEX_BRIGHTNESS" val="0"/>
  <p:tag name="KSO_WM_UNIT_TEXT_FILL_FORE_SCHEMECOLOR_INDEX" val="1"/>
  <p:tag name="KSO_WM_UNIT_TEXT_FILL_TYPE" val="1"/>
  <p:tag name="KSO_WM_UNIT_USESOURCEFORMAT_APPLY" val="1"/>
</p:tagLst>
</file>

<file path=ppt/tags/tag169.xml><?xml version="1.0" encoding="utf-8"?>
<p:tagLst xmlns:p="http://schemas.openxmlformats.org/presentationml/2006/main">
  <p:tag name="KSO_WM_UNIT_TEXT_FILL_FORE_SCHEMECOLOR_INDEX_BRIGHTNESS" val="0.15"/>
  <p:tag name="KSO_WM_DIAGRAM_MAX_ITEMCNT" val="4"/>
  <p:tag name="KSO_WM_DIAGRAM_MIN_ITEMCNT" val="2"/>
  <p:tag name="KSO_WM_DIAGRAM_VIRTUALLY_FRAME" val="{&quot;height&quot;:363.37274169921875,&quot;width&quot;:413.092285156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37960_2*l_h_f*1_1_1"/>
  <p:tag name="KSO_WM_TEMPLATE_CATEGORY" val="diagram"/>
  <p:tag name="KSO_WM_TEMPLATE_INDEX" val="20237960"/>
  <p:tag name="KSO_WM_UNIT_LAYERLEVEL" val="1_1_1"/>
  <p:tag name="KSO_WM_TAG_VERSION" val="3.0"/>
  <p:tag name="KSO_WM_BEAUTIFY_FLAG" val="#wm#"/>
  <p:tag name="KSO_WM_UNIT_PRESET_TEXT" val="Presentations are communication tools that can be used as demonstrations, lectures, speeches, reports, and more."/>
  <p:tag name="KSO_WM_UNIT_TEXT_FILL_FORE_SCHEMECOLOR_INDEX" val="1"/>
  <p:tag name="KSO_WM_UNIT_TEXT_FILL_TYPE" val="1"/>
  <p:tag name="KSO_WM_UNIT_USESOURCEFORMAT_APPLY" val="1"/>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i*11"/>
  <p:tag name="KSO_WM_UNIT_LAYERLEVEL" val="1"/>
  <p:tag name="KSO_WM_TAG_VERSION" val="3.0"/>
  <p:tag name="KSO_WM_BEAUTIFY_FLAG" val="#wm#"/>
  <p:tag name="KSO_WM_UNIT_TYPE" val="i"/>
  <p:tag name="KSO_WM_UNIT_INDEX" val="11"/>
</p:tagLst>
</file>

<file path=ppt/tags/tag170.xml><?xml version="1.0" encoding="utf-8"?>
<p:tagLst xmlns:p="http://schemas.openxmlformats.org/presentationml/2006/main">
  <p:tag name="KSO_WM_DIAGRAM_MAX_ITEMCNT" val="4"/>
  <p:tag name="KSO_WM_DIAGRAM_MIN_ITEMCNT" val="2"/>
  <p:tag name="KSO_WM_DIAGRAM_VIRTUALLY_FRAME" val="{&quot;height&quot;:363.37274169921875,&quot;width&quot;:413.09228515625}"/>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ISCONTENTSTITLE" val="0"/>
  <p:tag name="KSO_WM_UNIT_ISNUMDGMTITLE" val="0"/>
  <p:tag name="KSO_WM_UNIT_NOCLEAR" val="0"/>
  <p:tag name="KSO_WM_UNIT_VALUE" val="6"/>
  <p:tag name="KSO_WM_UNIT_HIGHLIGHT" val="0"/>
  <p:tag name="KSO_WM_UNIT_COMPATIBLE" val="0"/>
  <p:tag name="KSO_WM_UNIT_DIAGRAM_ISNUMVISUAL" val="0"/>
  <p:tag name="KSO_WM_UNIT_DIAGRAM_ISREFERUNIT" val="0"/>
  <p:tag name="KSO_WM_DIAGRAM_GROUP_CODE" val="l1-1"/>
  <p:tag name="KSO_WM_UNIT_TYPE" val="l_h_a"/>
  <p:tag name="KSO_WM_UNIT_INDEX" val="1_2_1"/>
  <p:tag name="KSO_WM_UNIT_ID" val="diagram20237960_2*l_h_a*1_2_1"/>
  <p:tag name="KSO_WM_TEMPLATE_CATEGORY" val="diagram"/>
  <p:tag name="KSO_WM_TEMPLATE_INDEX" val="20237960"/>
  <p:tag name="KSO_WM_UNIT_LAYERLEVEL" val="1_1_1"/>
  <p:tag name="KSO_WM_TAG_VERSION" val="3.0"/>
  <p:tag name="KSO_WM_BEAUTIFY_FLAG" val="#wm#"/>
  <p:tag name="KSO_WM_UNIT_PRESET_TEXT" val="Title"/>
  <p:tag name="KSO_WM_UNIT_FILL_TYPE" val="1"/>
  <p:tag name="KSO_WM_UNIT_FILL_FORE_SCHEMECOLOR_INDEX" val="5"/>
  <p:tag name="KSO_WM_UNIT_FILL_FORE_SCHEMECOLOR_INDEX_BRIGHTNESS" val="0"/>
  <p:tag name="KSO_WM_UNIT_TEXT_FILL_FORE_SCHEMECOLOR_INDEX" val="1"/>
  <p:tag name="KSO_WM_UNIT_TEXT_FILL_TYPE" val="1"/>
  <p:tag name="KSO_WM_UNIT_USESOURCEFORMAT_APPLY" val="1"/>
</p:tagLst>
</file>

<file path=ppt/tags/tag171.xml><?xml version="1.0" encoding="utf-8"?>
<p:tagLst xmlns:p="http://schemas.openxmlformats.org/presentationml/2006/main">
  <p:tag name="KSO_WM_UNIT_TEXT_FILL_FORE_SCHEMECOLOR_INDEX_BRIGHTNESS" val="0.15"/>
  <p:tag name="KSO_WM_DIAGRAM_MAX_ITEMCNT" val="4"/>
  <p:tag name="KSO_WM_DIAGRAM_MIN_ITEMCNT" val="2"/>
  <p:tag name="KSO_WM_DIAGRAM_VIRTUALLY_FRAME" val="{&quot;height&quot;:363.37274169921875,&quot;width&quot;:413.092285156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20237960_2*l_h_f*1_2_1"/>
  <p:tag name="KSO_WM_TEMPLATE_CATEGORY" val="diagram"/>
  <p:tag name="KSO_WM_TEMPLATE_INDEX" val="20237960"/>
  <p:tag name="KSO_WM_UNIT_LAYERLEVEL" val="1_1_1"/>
  <p:tag name="KSO_WM_TAG_VERSION" val="3.0"/>
  <p:tag name="KSO_WM_BEAUTIFY_FLAG" val="#wm#"/>
  <p:tag name="KSO_WM_UNIT_PRESET_TEXT" val="Presentations are communication tools that can be used as demonstrations, lectures, speeches, reports, and more."/>
  <p:tag name="KSO_WM_UNIT_TEXT_FILL_FORE_SCHEMECOLOR_INDEX" val="1"/>
  <p:tag name="KSO_WM_UNIT_TEXT_FILL_TYPE" val="1"/>
  <p:tag name="KSO_WM_UNIT_USESOURCEFORMAT_APPLY" val="1"/>
</p:tagLst>
</file>

<file path=ppt/tags/tag172.xml><?xml version="1.0" encoding="utf-8"?>
<p:tagLst xmlns:p="http://schemas.openxmlformats.org/presentationml/2006/main">
  <p:tag name="KSO_WM_DIAGRAM_MAX_ITEMCNT" val="4"/>
  <p:tag name="KSO_WM_DIAGRAM_MIN_ITEMCNT" val="2"/>
  <p:tag name="KSO_WM_DIAGRAM_VIRTUALLY_FRAME" val="{&quot;height&quot;:363.37274169921875,&quot;width&quot;:413.09228515625}"/>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ISCONTENTSTITLE" val="0"/>
  <p:tag name="KSO_WM_UNIT_ISNUMDGMTITLE" val="0"/>
  <p:tag name="KSO_WM_UNIT_NOCLEAR" val="0"/>
  <p:tag name="KSO_WM_UNIT_VALUE" val="6"/>
  <p:tag name="KSO_WM_UNIT_HIGHLIGHT" val="0"/>
  <p:tag name="KSO_WM_UNIT_COMPATIBLE" val="0"/>
  <p:tag name="KSO_WM_UNIT_DIAGRAM_ISNUMVISUAL" val="0"/>
  <p:tag name="KSO_WM_UNIT_DIAGRAM_ISREFERUNIT" val="0"/>
  <p:tag name="KSO_WM_DIAGRAM_GROUP_CODE" val="l1-1"/>
  <p:tag name="KSO_WM_UNIT_TYPE" val="l_h_a"/>
  <p:tag name="KSO_WM_UNIT_INDEX" val="1_3_1"/>
  <p:tag name="KSO_WM_UNIT_ID" val="diagram20237960_2*l_h_a*1_3_1"/>
  <p:tag name="KSO_WM_TEMPLATE_CATEGORY" val="diagram"/>
  <p:tag name="KSO_WM_TEMPLATE_INDEX" val="20237960"/>
  <p:tag name="KSO_WM_UNIT_LAYERLEVEL" val="1_1_1"/>
  <p:tag name="KSO_WM_TAG_VERSION" val="3.0"/>
  <p:tag name="KSO_WM_BEAUTIFY_FLAG" val="#wm#"/>
  <p:tag name="KSO_WM_UNIT_PRESET_TEXT" val="Title"/>
  <p:tag name="KSO_WM_UNIT_FILL_TYPE" val="1"/>
  <p:tag name="KSO_WM_UNIT_FILL_FORE_SCHEMECOLOR_INDEX" val="5"/>
  <p:tag name="KSO_WM_UNIT_FILL_FORE_SCHEMECOLOR_INDEX_BRIGHTNESS" val="0"/>
  <p:tag name="KSO_WM_UNIT_TEXT_FILL_FORE_SCHEMECOLOR_INDEX" val="1"/>
  <p:tag name="KSO_WM_UNIT_TEXT_FILL_TYPE" val="1"/>
  <p:tag name="KSO_WM_UNIT_USESOURCEFORMAT_APPLY" val="1"/>
</p:tagLst>
</file>

<file path=ppt/tags/tag173.xml><?xml version="1.0" encoding="utf-8"?>
<p:tagLst xmlns:p="http://schemas.openxmlformats.org/presentationml/2006/main">
  <p:tag name="KSO_WM_UNIT_TEXT_FILL_FORE_SCHEMECOLOR_INDEX_BRIGHTNESS" val="0.15"/>
  <p:tag name="KSO_WM_DIAGRAM_MAX_ITEMCNT" val="4"/>
  <p:tag name="KSO_WM_DIAGRAM_MIN_ITEMCNT" val="2"/>
  <p:tag name="KSO_WM_DIAGRAM_VIRTUALLY_FRAME" val="{&quot;height&quot;:363.37274169921875,&quot;width&quot;:413.092285156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DIAGRAM_GROUP_CODE" val="l1-1"/>
  <p:tag name="KSO_WM_UNIT_TYPE" val="l_h_f"/>
  <p:tag name="KSO_WM_UNIT_INDEX" val="1_3_1"/>
  <p:tag name="KSO_WM_UNIT_ID" val="diagram20237960_2*l_h_f*1_3_1"/>
  <p:tag name="KSO_WM_TEMPLATE_CATEGORY" val="diagram"/>
  <p:tag name="KSO_WM_TEMPLATE_INDEX" val="20237960"/>
  <p:tag name="KSO_WM_UNIT_LAYERLEVEL" val="1_1_1"/>
  <p:tag name="KSO_WM_TAG_VERSION" val="3.0"/>
  <p:tag name="KSO_WM_BEAUTIFY_FLAG" val="#wm#"/>
  <p:tag name="KSO_WM_UNIT_PRESET_TEXT" val="Presentations are communication tools that can be used as demonstrations, lectures, speeches, reports, and more."/>
  <p:tag name="KSO_WM_UNIT_TEXT_FILL_FORE_SCHEMECOLOR_INDEX" val="1"/>
  <p:tag name="KSO_WM_UNIT_TEXT_FILL_TYPE" val="1"/>
  <p:tag name="KSO_WM_UNIT_USESOURCEFORMAT_APPLY" val="1"/>
</p:tagLst>
</file>

<file path=ppt/tags/tag174.xml><?xml version="1.0" encoding="utf-8"?>
<p:tagLst xmlns:p="http://schemas.openxmlformats.org/presentationml/2006/main">
  <p:tag name="KSO_WM_SPECIAL_SOURCE" val="bdnull"/>
  <p:tag name="KSO_WM_SLIDE_ID" val="custom20238187_1"/>
  <p:tag name="KSO_WM_TEMPLATE_SUBCATEGORY" val="0"/>
  <p:tag name="KSO_WM_TEMPLATE_MASTER_TYPE" val="0"/>
  <p:tag name="KSO_WM_TEMPLATE_COLOR_TYPE" val="0"/>
  <p:tag name="KSO_WM_SLIDE_TYPE" val="text"/>
  <p:tag name="KSO_WM_SLIDE_SUBTYPE" val="picTxt"/>
  <p:tag name="KSO_WM_SLIDE_ITEM_CNT" val="3"/>
  <p:tag name="KSO_WM_SLIDE_INDEX" val="1"/>
  <p:tag name="KSO_WM_SLIDE_SIZE" val="411.56*333.516"/>
  <p:tag name="KSO_WM_SLIDE_POSITION" val="50.1946*155.824"/>
  <p:tag name="KSO_WM_DIAGRAM_GROUP_CODE" val="l1-1"/>
  <p:tag name="KSO_WM_SLIDE_DIAGTYPE" val="l"/>
  <p:tag name="KSO_WM_TAG_VERSION" val="3.0"/>
  <p:tag name="KSO_WM_BEAUTIFY_FLAG" val="#wm#"/>
  <p:tag name="KSO_WM_TEMPLATE_CATEGORY" val="custom"/>
  <p:tag name="KSO_WM_TEMPLATE_INDEX" val="20238187"/>
  <p:tag name="KSO_WM_SLIDE_LAYOUT" val="a_α_l"/>
  <p:tag name="KSO_WM_SLIDE_LAYOUT_CNT" val="1_1_1"/>
</p:tagLst>
</file>

<file path=ppt/tags/tag175.xml><?xml version="1.0" encoding="utf-8"?>
<p:tagLst xmlns:p="http://schemas.openxmlformats.org/presentationml/2006/main">
  <p:tag name="KSO_WM_UNIT_ISCONTENTSTITLE" val="0"/>
  <p:tag name="KSO_WM_UNIT_ISNUMDGMTITLE" val="0"/>
  <p:tag name="KSO_WM_UNIT_NOCLEAR" val="0"/>
  <p:tag name="KSO_WM_UNIT_VALUE" val="16"/>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TEMPLATE_CATEGORY" val="custom"/>
  <p:tag name="KSO_WM_UNIT_LAYERLEVEL" val="1"/>
  <p:tag name="KSO_WM_TAG_VERSION" val="3.0"/>
  <p:tag name="KSO_WM_BEAUTIFY_FLAG" val="#wm#"/>
  <p:tag name="KSO_WM_TEMPLATE_INDEX" val="20238392"/>
  <p:tag name="KSO_WM_UNIT_ID" val="custom20238392_1*a*1"/>
  <p:tag name="KSO_WM_UNIT_PRESET_TEXT" val="The title goes here"/>
  <p:tag name="KSO_WM_UNIT_TEXT_FILL_FORE_SCHEMECOLOR_INDEX" val="13"/>
  <p:tag name="KSO_WM_UNIT_TEXT_FILL_TYPE" val="1"/>
  <p:tag name="KSO_WM_UNIT_USESOURCEFORMAT_APPLY" val="1"/>
</p:tagLst>
</file>

<file path=ppt/tags/tag176.xml><?xml version="1.0" encoding="utf-8"?>
<p:tagLst xmlns:p="http://schemas.openxmlformats.org/presentationml/2006/main">
  <p:tag name="KSO_WM_UNIT_VALUE" val="1666*1964"/>
  <p:tag name="KSO_WM_UNIT_HIGHLIGHT" val="0"/>
  <p:tag name="KSO_WM_UNIT_COMPATIBLE" val="0"/>
  <p:tag name="KSO_WM_UNIT_DIAGRAM_ISNUMVISUAL" val="0"/>
  <p:tag name="KSO_WM_UNIT_DIAGRAM_ISREFERUNIT" val="0"/>
  <p:tag name="KSO_WM_DIAGRAM_GROUP_CODE" val="l1-1"/>
  <p:tag name="KSO_WM_UNIT_TYPE" val="d"/>
  <p:tag name="KSO_WM_UNIT_INDEX" val="1"/>
  <p:tag name="KSO_WM_UNIT_ID" val="custom20238392_1*d*1"/>
  <p:tag name="KSO_WM_TEMPLATE_CATEGORY" val="custom"/>
  <p:tag name="KSO_WM_TEMPLATE_INDEX" val="20238392"/>
  <p:tag name="KSO_WM_UNIT_LAYERLEVEL" val="1"/>
  <p:tag name="KSO_WM_TAG_VERSION" val="3.0"/>
  <p:tag name="KSO_WM_BEAUTIFY_FLAG" val="#wm#"/>
  <p:tag name="KSO_WM_UNIT_LINE_FORE_SCHEMECOLOR_INDEX" val="13"/>
  <p:tag name="KSO_WM_UNIT_LINE_FILL_TYPE" val="2"/>
  <p:tag name="KSO_WM_UNIT_USESOURCEFORMAT_APPLY" val="1"/>
</p:tagLst>
</file>

<file path=ppt/tags/tag177.xml><?xml version="1.0" encoding="utf-8"?>
<p:tagLst xmlns:p="http://schemas.openxmlformats.org/presentationml/2006/main">
  <p:tag name="KSO_WM_DIAGRAM_VIRTUALLY_FRAME" val="{&quot;height&quot;:181.25,&quot;left&quot;:415.487525788555,&quot;top&quot;:242.84377952755904,&quot;width&quot;:301.29998779296875}"/>
  <p:tag name="KSO_WM_DIAGRAM_MAX_ITEMCNT" val="4"/>
  <p:tag name="KSO_WM_DIAGRAM_MIN_ITEMCNT" val="4"/>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SUBTYPE" val="a"/>
  <p:tag name="KSO_WM_UNIT_NOCLEAR" val="0"/>
  <p:tag name="KSO_WM_UNIT_VALUE" val="14"/>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37965_1*l_h_f*1_1_1"/>
  <p:tag name="KSO_WM_TEMPLATE_CATEGORY" val="diagram"/>
  <p:tag name="KSO_WM_TEMPLATE_INDEX" val="20237965"/>
  <p:tag name="KSO_WM_UNIT_LAYERLEVEL" val="1_1_1"/>
  <p:tag name="KSO_WM_TAG_VERSION" val="3.0"/>
  <p:tag name="KSO_WM_BEAUTIFY_FLAG" val="#wm#"/>
  <p:tag name="KSO_WM_UNIT_PRESET_TEXT" val="Click here to add text"/>
  <p:tag name="KSO_WM_UNIT_TEXT_FILL_FORE_SCHEMECOLOR_INDEX" val="1"/>
  <p:tag name="KSO_WM_UNIT_TEXT_FILL_TYPE" val="1"/>
  <p:tag name="KSO_WM_UNIT_USESOURCEFORMAT_APPLY" val="1"/>
</p:tagLst>
</file>

<file path=ppt/tags/tag178.xml><?xml version="1.0" encoding="utf-8"?>
<p:tagLst xmlns:p="http://schemas.openxmlformats.org/presentationml/2006/main">
  <p:tag name="KSO_WM_DIAGRAM_VIRTUALLY_FRAME" val="{&quot;height&quot;:181.25,&quot;left&quot;:415.487525788555,&quot;top&quot;:242.84377952755904,&quot;width&quot;:301.29998779296875}"/>
  <p:tag name="KSO_WM_DIAGRAM_MAX_ITEMCNT" val="4"/>
  <p:tag name="KSO_WM_DIAGRAM_MIN_ITEMCNT" val="4"/>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SUBTYPE" val="a"/>
  <p:tag name="KSO_WM_UNIT_NOCLEAR" val="0"/>
  <p:tag name="KSO_WM_UNIT_VALUE" val="14"/>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20237965_1*l_h_f*1_2_1"/>
  <p:tag name="KSO_WM_TEMPLATE_CATEGORY" val="diagram"/>
  <p:tag name="KSO_WM_TEMPLATE_INDEX" val="20237965"/>
  <p:tag name="KSO_WM_UNIT_LAYERLEVEL" val="1_1_1"/>
  <p:tag name="KSO_WM_TAG_VERSION" val="3.0"/>
  <p:tag name="KSO_WM_BEAUTIFY_FLAG" val="#wm#"/>
  <p:tag name="KSO_WM_UNIT_PRESET_TEXT" val="Click here to add text"/>
  <p:tag name="KSO_WM_UNIT_TEXT_FILL_FORE_SCHEMECOLOR_INDEX" val="1"/>
  <p:tag name="KSO_WM_UNIT_TEXT_FILL_TYPE" val="1"/>
  <p:tag name="KSO_WM_UNIT_USESOURCEFORMAT_APPLY" val="1"/>
</p:tagLst>
</file>

<file path=ppt/tags/tag179.xml><?xml version="1.0" encoding="utf-8"?>
<p:tagLst xmlns:p="http://schemas.openxmlformats.org/presentationml/2006/main">
  <p:tag name="KSO_WM_DIAGRAM_VIRTUALLY_FRAME" val="{&quot;height&quot;:181.25,&quot;left&quot;:415.487525788555,&quot;top&quot;:242.84377952755904,&quot;width&quot;:301.29998779296875}"/>
  <p:tag name="KSO_WM_DIAGRAM_MAX_ITEMCNT" val="4"/>
  <p:tag name="KSO_WM_DIAGRAM_MIN_ITEMCNT" val="4"/>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SUBTYPE" val="a"/>
  <p:tag name="KSO_WM_UNIT_NOCLEAR" val="0"/>
  <p:tag name="KSO_WM_UNIT_VALUE" val="14"/>
  <p:tag name="KSO_WM_UNIT_HIGHLIGHT" val="0"/>
  <p:tag name="KSO_WM_UNIT_COMPATIBLE" val="0"/>
  <p:tag name="KSO_WM_UNIT_DIAGRAM_ISNUMVISUAL" val="0"/>
  <p:tag name="KSO_WM_UNIT_DIAGRAM_ISREFERUNIT" val="0"/>
  <p:tag name="KSO_WM_DIAGRAM_GROUP_CODE" val="l1-1"/>
  <p:tag name="KSO_WM_UNIT_TYPE" val="l_h_f"/>
  <p:tag name="KSO_WM_UNIT_INDEX" val="1_3_1"/>
  <p:tag name="KSO_WM_UNIT_ID" val="diagram20237965_1*l_h_f*1_3_1"/>
  <p:tag name="KSO_WM_TEMPLATE_CATEGORY" val="diagram"/>
  <p:tag name="KSO_WM_TEMPLATE_INDEX" val="20237965"/>
  <p:tag name="KSO_WM_UNIT_LAYERLEVEL" val="1_1_1"/>
  <p:tag name="KSO_WM_TAG_VERSION" val="3.0"/>
  <p:tag name="KSO_WM_BEAUTIFY_FLAG" val="#wm#"/>
  <p:tag name="KSO_WM_UNIT_PRESET_TEXT" val="Click here to add text"/>
  <p:tag name="KSO_WM_UNIT_TEXT_FILL_FORE_SCHEMECOLOR_INDEX" val="1"/>
  <p:tag name="KSO_WM_UNIT_TEXT_FILL_TYPE" val="1"/>
  <p:tag name="KSO_WM_UNIT_USESOURCEFORMAT_APPLY" val="1"/>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i*12"/>
  <p:tag name="KSO_WM_UNIT_LAYERLEVEL" val="1"/>
  <p:tag name="KSO_WM_TAG_VERSION" val="3.0"/>
  <p:tag name="KSO_WM_BEAUTIFY_FLAG" val="#wm#"/>
  <p:tag name="KSO_WM_UNIT_TYPE" val="i"/>
  <p:tag name="KSO_WM_UNIT_INDEX" val="12"/>
</p:tagLst>
</file>

<file path=ppt/tags/tag180.xml><?xml version="1.0" encoding="utf-8"?>
<p:tagLst xmlns:p="http://schemas.openxmlformats.org/presentationml/2006/main">
  <p:tag name="KSO_WM_DIAGRAM_VIRTUALLY_FRAME" val="{&quot;height&quot;:181.25,&quot;left&quot;:415.487525788555,&quot;top&quot;:242.84377952755904,&quot;width&quot;:301.29998779296875}"/>
  <p:tag name="KSO_WM_DIAGRAM_MAX_ITEMCNT" val="4"/>
  <p:tag name="KSO_WM_DIAGRAM_MIN_ITEMCNT" val="4"/>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SUBTYPE" val="a"/>
  <p:tag name="KSO_WM_UNIT_NOCLEAR" val="0"/>
  <p:tag name="KSO_WM_UNIT_VALUE" val="14"/>
  <p:tag name="KSO_WM_UNIT_HIGHLIGHT" val="0"/>
  <p:tag name="KSO_WM_UNIT_COMPATIBLE" val="0"/>
  <p:tag name="KSO_WM_UNIT_DIAGRAM_ISNUMVISUAL" val="0"/>
  <p:tag name="KSO_WM_UNIT_DIAGRAM_ISREFERUNIT" val="0"/>
  <p:tag name="KSO_WM_DIAGRAM_GROUP_CODE" val="l1-1"/>
  <p:tag name="KSO_WM_UNIT_TYPE" val="l_h_f"/>
  <p:tag name="KSO_WM_UNIT_INDEX" val="1_4_1"/>
  <p:tag name="KSO_WM_UNIT_ID" val="diagram20237965_1*l_h_f*1_4_1"/>
  <p:tag name="KSO_WM_TEMPLATE_CATEGORY" val="diagram"/>
  <p:tag name="KSO_WM_TEMPLATE_INDEX" val="20237965"/>
  <p:tag name="KSO_WM_UNIT_LAYERLEVEL" val="1_1_1"/>
  <p:tag name="KSO_WM_TAG_VERSION" val="3.0"/>
  <p:tag name="KSO_WM_BEAUTIFY_FLAG" val="#wm#"/>
  <p:tag name="KSO_WM_UNIT_PRESET_TEXT" val="Click here to add text"/>
  <p:tag name="KSO_WM_UNIT_TEXT_FILL_FORE_SCHEMECOLOR_INDEX" val="1"/>
  <p:tag name="KSO_WM_UNIT_TEXT_FILL_TYPE" val="1"/>
  <p:tag name="KSO_WM_UNIT_USESOURCEFORMAT_APPLY" val="1"/>
</p:tagLst>
</file>

<file path=ppt/tags/tag181.xml><?xml version="1.0" encoding="utf-8"?>
<p:tagLst xmlns:p="http://schemas.openxmlformats.org/presentationml/2006/main">
  <p:tag name="KSO_WM_DIAGRAM_MAX_ITEMCNT" val="4"/>
  <p:tag name="KSO_WM_DIAGRAM_MIN_ITEMCNT" val="4"/>
  <p:tag name="KSO_WM_DIAGRAM_VIRTUALLY_FRAME" val="{&quot;height&quot;:181.25,&quot;left&quot;:415.487525788555,&quot;top&quot;:242.84377952755904,&quot;width&quot;:301.29998779296875}"/>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1_1"/>
  <p:tag name="KSO_WM_UNIT_ID" val="diagram20237965_1*l_h_i*1_1_1"/>
  <p:tag name="KSO_WM_TEMPLATE_CATEGORY" val="diagram"/>
  <p:tag name="KSO_WM_TEMPLATE_INDEX" val="20237965"/>
  <p:tag name="KSO_WM_UNIT_LAYERLEVEL" val="1_1_1"/>
  <p:tag name="KSO_WM_TAG_VERSION" val="3.0"/>
  <p:tag name="KSO_WM_BEAUTIFY_FLAG" val="#wm#"/>
  <p:tag name="KSO_WM_UNIT_FILL_TYPE" val="1"/>
  <p:tag name="KSO_WM_UNIT_FILL_FORE_SCHEMECOLOR_INDEX" val="5"/>
  <p:tag name="KSO_WM_UNIT_FILL_FORE_SCHEMECOLOR_INDEX_BRIGHTNESS" val="0"/>
  <p:tag name="KSO_WM_UNIT_TEXT_FILL_FORE_SCHEMECOLOR_INDEX" val="13"/>
  <p:tag name="KSO_WM_UNIT_TEXT_FILL_TYPE" val="1"/>
  <p:tag name="KSO_WM_UNIT_USESOURCEFORMAT_APPLY" val="1"/>
</p:tagLst>
</file>

<file path=ppt/tags/tag182.xml><?xml version="1.0" encoding="utf-8"?>
<p:tagLst xmlns:p="http://schemas.openxmlformats.org/presentationml/2006/main">
  <p:tag name="KSO_WM_DIAGRAM_MAX_ITEMCNT" val="4"/>
  <p:tag name="KSO_WM_DIAGRAM_MIN_ITEMCNT" val="4"/>
  <p:tag name="KSO_WM_DIAGRAM_VIRTUALLY_FRAME" val="{&quot;height&quot;:181.25,&quot;left&quot;:415.487525788555,&quot;top&quot;:242.84377952755904,&quot;width&quot;:301.29998779296875}"/>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2_1"/>
  <p:tag name="KSO_WM_UNIT_ID" val="diagram20237965_1*l_h_i*1_2_1"/>
  <p:tag name="KSO_WM_TEMPLATE_CATEGORY" val="diagram"/>
  <p:tag name="KSO_WM_TEMPLATE_INDEX" val="20237965"/>
  <p:tag name="KSO_WM_UNIT_LAYERLEVEL" val="1_1_1"/>
  <p:tag name="KSO_WM_TAG_VERSION" val="3.0"/>
  <p:tag name="KSO_WM_BEAUTIFY_FLAG" val="#wm#"/>
  <p:tag name="KSO_WM_UNIT_FILL_TYPE" val="1"/>
  <p:tag name="KSO_WM_UNIT_FILL_FORE_SCHEMECOLOR_INDEX" val="5"/>
  <p:tag name="KSO_WM_UNIT_FILL_FORE_SCHEMECOLOR_INDEX_BRIGHTNESS" val="0"/>
  <p:tag name="KSO_WM_UNIT_TEXT_FILL_FORE_SCHEMECOLOR_INDEX" val="13"/>
  <p:tag name="KSO_WM_UNIT_TEXT_FILL_TYPE" val="1"/>
  <p:tag name="KSO_WM_UNIT_USESOURCEFORMAT_APPLY" val="1"/>
</p:tagLst>
</file>

<file path=ppt/tags/tag183.xml><?xml version="1.0" encoding="utf-8"?>
<p:tagLst xmlns:p="http://schemas.openxmlformats.org/presentationml/2006/main">
  <p:tag name="KSO_WM_DIAGRAM_MAX_ITEMCNT" val="4"/>
  <p:tag name="KSO_WM_DIAGRAM_MIN_ITEMCNT" val="4"/>
  <p:tag name="KSO_WM_DIAGRAM_VIRTUALLY_FRAME" val="{&quot;height&quot;:181.25,&quot;left&quot;:415.487525788555,&quot;top&quot;:242.84377952755904,&quot;width&quot;:301.29998779296875}"/>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3_1"/>
  <p:tag name="KSO_WM_UNIT_ID" val="diagram20237965_1*l_h_i*1_3_1"/>
  <p:tag name="KSO_WM_TEMPLATE_CATEGORY" val="diagram"/>
  <p:tag name="KSO_WM_TEMPLATE_INDEX" val="20237965"/>
  <p:tag name="KSO_WM_UNIT_LAYERLEVEL" val="1_1_1"/>
  <p:tag name="KSO_WM_TAG_VERSION" val="3.0"/>
  <p:tag name="KSO_WM_BEAUTIFY_FLAG" val="#wm#"/>
  <p:tag name="KSO_WM_UNIT_FILL_TYPE" val="1"/>
  <p:tag name="KSO_WM_UNIT_FILL_FORE_SCHEMECOLOR_INDEX" val="5"/>
  <p:tag name="KSO_WM_UNIT_FILL_FORE_SCHEMECOLOR_INDEX_BRIGHTNESS" val="0"/>
  <p:tag name="KSO_WM_UNIT_TEXT_FILL_FORE_SCHEMECOLOR_INDEX" val="13"/>
  <p:tag name="KSO_WM_UNIT_TEXT_FILL_TYPE" val="1"/>
  <p:tag name="KSO_WM_UNIT_USESOURCEFORMAT_APPLY" val="1"/>
</p:tagLst>
</file>

<file path=ppt/tags/tag184.xml><?xml version="1.0" encoding="utf-8"?>
<p:tagLst xmlns:p="http://schemas.openxmlformats.org/presentationml/2006/main">
  <p:tag name="KSO_WM_DIAGRAM_MAX_ITEMCNT" val="4"/>
  <p:tag name="KSO_WM_DIAGRAM_MIN_ITEMCNT" val="4"/>
  <p:tag name="KSO_WM_DIAGRAM_VIRTUALLY_FRAME" val="{&quot;height&quot;:181.25,&quot;left&quot;:415.487525788555,&quot;top&quot;:242.84377952755904,&quot;width&quot;:301.29998779296875}"/>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4_1"/>
  <p:tag name="KSO_WM_UNIT_ID" val="diagram20237965_1*l_h_i*1_4_1"/>
  <p:tag name="KSO_WM_TEMPLATE_CATEGORY" val="diagram"/>
  <p:tag name="KSO_WM_TEMPLATE_INDEX" val="20237965"/>
  <p:tag name="KSO_WM_UNIT_LAYERLEVEL" val="1_1_1"/>
  <p:tag name="KSO_WM_TAG_VERSION" val="3.0"/>
  <p:tag name="KSO_WM_BEAUTIFY_FLAG" val="#wm#"/>
  <p:tag name="KSO_WM_UNIT_FILL_TYPE" val="1"/>
  <p:tag name="KSO_WM_UNIT_FILL_FORE_SCHEMECOLOR_INDEX" val="5"/>
  <p:tag name="KSO_WM_UNIT_FILL_FORE_SCHEMECOLOR_INDEX_BRIGHTNESS" val="0"/>
  <p:tag name="KSO_WM_UNIT_TEXT_FILL_FORE_SCHEMECOLOR_INDEX" val="13"/>
  <p:tag name="KSO_WM_UNIT_TEXT_FILL_TYPE" val="1"/>
  <p:tag name="KSO_WM_UNIT_USESOURCEFORMAT_APPLY" val="1"/>
</p:tagLst>
</file>

<file path=ppt/tags/tag185.xml><?xml version="1.0" encoding="utf-8"?>
<p:tagLst xmlns:p="http://schemas.openxmlformats.org/presentationml/2006/main">
  <p:tag name="KSO_WM_DIAGRAM_MAX_ITEMCNT" val="4"/>
  <p:tag name="KSO_WM_DIAGRAM_MIN_ITEMCNT" val="4"/>
  <p:tag name="KSO_WM_DIAGRAM_VIRTUALLY_FRAME" val="{&quot;height&quot;:181.25,&quot;left&quot;:415.487525788555,&quot;top&quot;:242.84377952755904,&quot;width&quot;:301.29998779296875}"/>
  <p:tag name="KSO_WM_DIAGRAM_COLOR_MATCH_VALUE" val="{&quot;shape&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VALUE" val="50*50"/>
  <p:tag name="KSO_WM_UNIT_HIGHLIGHT" val="0"/>
  <p:tag name="KSO_WM_UNIT_COMPATIBLE" val="0"/>
  <p:tag name="KSO_WM_UNIT_DIAGRAM_ISNUMVISUAL" val="0"/>
  <p:tag name="KSO_WM_UNIT_DIAGRAM_ISREFERUNIT" val="0"/>
  <p:tag name="KSO_WM_DIAGRAM_GROUP_CODE" val="l1-1"/>
  <p:tag name="KSO_WM_UNIT_TYPE" val="l_h_x"/>
  <p:tag name="KSO_WM_UNIT_INDEX" val="1_1_1"/>
  <p:tag name="KSO_WM_UNIT_ID" val="diagram20237965_1*l_h_x*1_1_1"/>
  <p:tag name="KSO_WM_TEMPLATE_CATEGORY" val="diagram"/>
  <p:tag name="KSO_WM_TEMPLATE_INDEX" val="20237965"/>
  <p:tag name="KSO_WM_UNIT_LAYERLEVEL" val="1_1_1"/>
  <p:tag name="KSO_WM_TAG_VERSION" val="3.0"/>
  <p:tag name="KSO_WM_BEAUTIFY_FLAG" val="#wm#"/>
  <p:tag name="KSO_WM_UNIT_TEXT_FILL_FORE_SCHEMECOLOR_INDEX" val="13"/>
  <p:tag name="KSO_WM_UNIT_TEXT_FILL_TYPE" val="1"/>
  <p:tag name="KSO_WM_UNIT_USESOURCEFORMAT_APPLY" val="1"/>
</p:tagLst>
</file>

<file path=ppt/tags/tag186.xml><?xml version="1.0" encoding="utf-8"?>
<p:tagLst xmlns:p="http://schemas.openxmlformats.org/presentationml/2006/main">
  <p:tag name="KSO_WM_DIAGRAM_MAX_ITEMCNT" val="4"/>
  <p:tag name="KSO_WM_DIAGRAM_MIN_ITEMCNT" val="4"/>
  <p:tag name="KSO_WM_DIAGRAM_VIRTUALLY_FRAME" val="{&quot;height&quot;:181.25,&quot;left&quot;:415.487525788555,&quot;top&quot;:242.84377952755904,&quot;width&quot;:301.29998779296875}"/>
  <p:tag name="KSO_WM_DIAGRAM_COLOR_MATCH_VALUE" val="{&quot;shape&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VALUE" val="50*50"/>
  <p:tag name="KSO_WM_UNIT_HIGHLIGHT" val="0"/>
  <p:tag name="KSO_WM_UNIT_COMPATIBLE" val="0"/>
  <p:tag name="KSO_WM_UNIT_DIAGRAM_ISNUMVISUAL" val="0"/>
  <p:tag name="KSO_WM_UNIT_DIAGRAM_ISREFERUNIT" val="0"/>
  <p:tag name="KSO_WM_DIAGRAM_GROUP_CODE" val="l1-1"/>
  <p:tag name="KSO_WM_UNIT_TYPE" val="l_h_x"/>
  <p:tag name="KSO_WM_UNIT_INDEX" val="1_2_1"/>
  <p:tag name="KSO_WM_UNIT_ID" val="diagram20237965_1*l_h_x*1_2_1"/>
  <p:tag name="KSO_WM_TEMPLATE_CATEGORY" val="diagram"/>
  <p:tag name="KSO_WM_TEMPLATE_INDEX" val="20237965"/>
  <p:tag name="KSO_WM_UNIT_LAYERLEVEL" val="1_1_1"/>
  <p:tag name="KSO_WM_TAG_VERSION" val="3.0"/>
  <p:tag name="KSO_WM_BEAUTIFY_FLAG" val="#wm#"/>
  <p:tag name="KSO_WM_UNIT_TEXT_FILL_FORE_SCHEMECOLOR_INDEX" val="13"/>
  <p:tag name="KSO_WM_UNIT_TEXT_FILL_TYPE" val="1"/>
  <p:tag name="KSO_WM_UNIT_USESOURCEFORMAT_APPLY" val="1"/>
</p:tagLst>
</file>

<file path=ppt/tags/tag187.xml><?xml version="1.0" encoding="utf-8"?>
<p:tagLst xmlns:p="http://schemas.openxmlformats.org/presentationml/2006/main">
  <p:tag name="KSO_WM_DIAGRAM_MAX_ITEMCNT" val="4"/>
  <p:tag name="KSO_WM_DIAGRAM_MIN_ITEMCNT" val="4"/>
  <p:tag name="KSO_WM_DIAGRAM_VIRTUALLY_FRAME" val="{&quot;height&quot;:181.25,&quot;left&quot;:415.487525788555,&quot;top&quot;:242.84377952755904,&quot;width&quot;:301.29998779296875}"/>
  <p:tag name="KSO_WM_DIAGRAM_COLOR_MATCH_VALUE" val="{&quot;shape&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VALUE" val="50*50"/>
  <p:tag name="KSO_WM_UNIT_HIGHLIGHT" val="0"/>
  <p:tag name="KSO_WM_UNIT_COMPATIBLE" val="0"/>
  <p:tag name="KSO_WM_UNIT_DIAGRAM_ISNUMVISUAL" val="0"/>
  <p:tag name="KSO_WM_UNIT_DIAGRAM_ISREFERUNIT" val="0"/>
  <p:tag name="KSO_WM_DIAGRAM_GROUP_CODE" val="l1-1"/>
  <p:tag name="KSO_WM_UNIT_TYPE" val="l_h_x"/>
  <p:tag name="KSO_WM_UNIT_INDEX" val="1_3_1"/>
  <p:tag name="KSO_WM_UNIT_ID" val="diagram20237965_1*l_h_x*1_3_1"/>
  <p:tag name="KSO_WM_TEMPLATE_CATEGORY" val="diagram"/>
  <p:tag name="KSO_WM_TEMPLATE_INDEX" val="20237965"/>
  <p:tag name="KSO_WM_UNIT_LAYERLEVEL" val="1_1_1"/>
  <p:tag name="KSO_WM_TAG_VERSION" val="3.0"/>
  <p:tag name="KSO_WM_BEAUTIFY_FLAG" val="#wm#"/>
  <p:tag name="KSO_WM_UNIT_TEXT_FILL_FORE_SCHEMECOLOR_INDEX" val="13"/>
  <p:tag name="KSO_WM_UNIT_TEXT_FILL_TYPE" val="1"/>
  <p:tag name="KSO_WM_UNIT_USESOURCEFORMAT_APPLY" val="1"/>
</p:tagLst>
</file>

<file path=ppt/tags/tag188.xml><?xml version="1.0" encoding="utf-8"?>
<p:tagLst xmlns:p="http://schemas.openxmlformats.org/presentationml/2006/main">
  <p:tag name="KSO_WM_DIAGRAM_MAX_ITEMCNT" val="4"/>
  <p:tag name="KSO_WM_DIAGRAM_MIN_ITEMCNT" val="4"/>
  <p:tag name="KSO_WM_DIAGRAM_VIRTUALLY_FRAME" val="{&quot;height&quot;:181.25,&quot;left&quot;:415.487525788555,&quot;top&quot;:242.84377952755904,&quot;width&quot;:301.29998779296875}"/>
  <p:tag name="KSO_WM_DIAGRAM_COLOR_MATCH_VALUE" val="{&quot;shape&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VALUE" val="50*42"/>
  <p:tag name="KSO_WM_UNIT_HIGHLIGHT" val="0"/>
  <p:tag name="KSO_WM_UNIT_COMPATIBLE" val="0"/>
  <p:tag name="KSO_WM_UNIT_DIAGRAM_ISNUMVISUAL" val="0"/>
  <p:tag name="KSO_WM_UNIT_DIAGRAM_ISREFERUNIT" val="0"/>
  <p:tag name="KSO_WM_DIAGRAM_GROUP_CODE" val="l1-1"/>
  <p:tag name="KSO_WM_UNIT_TYPE" val="l_h_x"/>
  <p:tag name="KSO_WM_UNIT_INDEX" val="1_4_1"/>
  <p:tag name="KSO_WM_UNIT_ID" val="diagram20237965_1*l_h_x*1_4_1"/>
  <p:tag name="KSO_WM_TEMPLATE_CATEGORY" val="diagram"/>
  <p:tag name="KSO_WM_TEMPLATE_INDEX" val="20237965"/>
  <p:tag name="KSO_WM_UNIT_LAYERLEVEL" val="1_1_1"/>
  <p:tag name="KSO_WM_TAG_VERSION" val="3.0"/>
  <p:tag name="KSO_WM_BEAUTIFY_FLAG" val="#wm#"/>
  <p:tag name="KSO_WM_UNIT_TEXT_FILL_FORE_SCHEMECOLOR_INDEX" val="13"/>
  <p:tag name="KSO_WM_UNIT_TEXT_FILL_TYPE" val="1"/>
  <p:tag name="KSO_WM_UNIT_USESOURCEFORMAT_APPLY" val="1"/>
</p:tagLst>
</file>

<file path=ppt/tags/tag189.xml><?xml version="1.0" encoding="utf-8"?>
<p:tagLst xmlns:p="http://schemas.openxmlformats.org/presentationml/2006/main">
  <p:tag name="KSO_WM_TEMPLATE_MASTER_TYPE" val="0"/>
  <p:tag name="KSO_WM_TEMPLATE_COLOR_TYPE" val="0"/>
  <p:tag name="KSO_WM_BEAUTIFY_FLAG" val="#wm#"/>
  <p:tag name="KSO_WM_TEMPLATE_CATEGORY" val="custom"/>
  <p:tag name="KSO_WM_SLIDE_TYPE" val="text"/>
  <p:tag name="KSO_WM_SLIDE_SUBTYPE" val="picTxt"/>
  <p:tag name="KSO_WM_SLIDE_SIZE" val="301.3*181.25"/>
  <p:tag name="KSO_WM_SLIDE_POSITION" val="604.2*264"/>
  <p:tag name="KSO_WM_SLIDE_LAYOUT" val="a_d_l"/>
  <p:tag name="KSO_WM_SLIDE_LAYOUT_CNT" val="1_1_1"/>
  <p:tag name="KSO_WM_SPECIAL_SOURCE" val="bdnull"/>
  <p:tag name="KSO_WM_DIAGRAM_GROUP_CODE" val="l1-1"/>
  <p:tag name="KSO_WM_SLIDE_DIAGTYPE" val="l"/>
  <p:tag name="KSO_WM_TEMPLATE_INDEX" val="20238392"/>
  <p:tag name="KSO_WM_TEMPLATE_SUBCATEGORY" val="0"/>
  <p:tag name="KSO_WM_SLIDE_INDEX" val="1"/>
  <p:tag name="KSO_WM_TAG_VERSION" val="3.0"/>
  <p:tag name="KSO_WM_SLIDE_ID" val="custom20238392_1"/>
  <p:tag name="KSO_WM_SLIDE_ITEM_CNT" val="4"/>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i*13"/>
  <p:tag name="KSO_WM_UNIT_LAYERLEVEL" val="1"/>
  <p:tag name="KSO_WM_TAG_VERSION" val="3.0"/>
  <p:tag name="KSO_WM_BEAUTIFY_FLAG" val="#wm#"/>
  <p:tag name="KSO_WM_UNIT_TYPE" val="i"/>
  <p:tag name="KSO_WM_UNIT_INDEX" val="13"/>
</p:tagLst>
</file>

<file path=ppt/tags/tag1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38332_1*a*1"/>
  <p:tag name="KSO_WM_TEMPLATE_CATEGORY" val="custom"/>
  <p:tag name="KSO_WM_TEMPLATE_INDEX" val="20238332"/>
  <p:tag name="KSO_WM_UNIT_LAYERLEVEL" val="1"/>
  <p:tag name="KSO_WM_TAG_VERSION" val="3.0"/>
  <p:tag name="KSO_WM_BEAUTIFY_FLAG" val="#wm#"/>
  <p:tag name="KSO_WM_UNIT_ISCONTENTSTITLE" val="0"/>
  <p:tag name="KSO_WM_UNIT_ISNUMDGMTITLE" val="0"/>
  <p:tag name="KSO_WM_UNIT_NOCLEAR" val="0"/>
  <p:tag name="KSO_WM_UNIT_TYPE" val="a"/>
  <p:tag name="KSO_WM_UNIT_INDEX" val="1"/>
  <p:tag name="KSO_WM_DIAGRAM_VERSION" val="3"/>
  <p:tag name="KSO_WM_DIAGRAM_COLOR_TRICK" val="1"/>
  <p:tag name="KSO_WM_DIAGRAM_COLOR_TEXT_CAN_REMOVE" val="n"/>
  <p:tag name="KSO_WM_UNIT_VALUE" val="12"/>
  <p:tag name="KSO_WM_DIAGRAM_GROUP_CODE" val="l1-1"/>
  <p:tag name="KSO_WM_UNIT_PRESET_TEXT" val="Your title here"/>
  <p:tag name="KSO_WM_UNIT_TEXT_FILL_FORE_SCHEMECOLOR_INDEX" val="13"/>
  <p:tag name="KSO_WM_UNIT_TEXT_FILL_TYPE" val="1"/>
  <p:tag name="KSO_WM_UNIT_USESOURCEFORMAT_APPLY" val="1"/>
</p:tagLst>
</file>

<file path=ppt/tags/tag1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38332_1*i*2"/>
  <p:tag name="KSO_WM_TEMPLATE_CATEGORY" val="custom"/>
  <p:tag name="KSO_WM_TEMPLATE_INDEX" val="20238332"/>
  <p:tag name="KSO_WM_UNIT_LAYERLEVEL" val="1"/>
  <p:tag name="KSO_WM_TAG_VERSION" val="3.0"/>
  <p:tag name="KSO_WM_BEAUTIFY_FLAG" val="#wm#"/>
  <p:tag name="KSO_WM_UNIT_TYPE" val="i"/>
  <p:tag name="KSO_WM_UNIT_INDEX" val="2"/>
  <p:tag name="KSO_WM_DIAGRAM_GROUP_CODE" val="l1-1"/>
  <p:tag name="KSO_WM_UNIT_FILL_FORE_SCHEMECOLOR_INDEX" val="13"/>
  <p:tag name="KSO_WM_UNIT_FILL_TYPE" val="1"/>
  <p:tag name="KSO_WM_UNIT_TEXT_FILL_FORE_SCHEMECOLOR_INDEX" val="2"/>
  <p:tag name="KSO_WM_UNIT_TEXT_FILL_TYPE" val="1"/>
  <p:tag name="KSO_WM_UNIT_USESOURCEFORMAT_APPLY" val="1"/>
</p:tagLst>
</file>

<file path=ppt/tags/tag1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38332_1*i*3"/>
  <p:tag name="KSO_WM_TEMPLATE_CATEGORY" val="custom"/>
  <p:tag name="KSO_WM_TEMPLATE_INDEX" val="20238332"/>
  <p:tag name="KSO_WM_UNIT_LAYERLEVEL" val="1"/>
  <p:tag name="KSO_WM_TAG_VERSION" val="3.0"/>
  <p:tag name="KSO_WM_BEAUTIFY_FLAG" val="#wm#"/>
  <p:tag name="KSO_WM_UNIT_TYPE" val="i"/>
  <p:tag name="KSO_WM_UNIT_INDEX" val="3"/>
  <p:tag name="KSO_WM_DIAGRAM_GROUP_CODE" val="l1-1"/>
  <p:tag name="KSO_WM_UNIT_FILL_FORE_SCHEMECOLOR_INDEX" val="13"/>
  <p:tag name="KSO_WM_UNIT_FILL_TYPE" val="1"/>
  <p:tag name="KSO_WM_UNIT_TEXT_FILL_FORE_SCHEMECOLOR_INDEX" val="2"/>
  <p:tag name="KSO_WM_UNIT_TEXT_FILL_TYPE" val="1"/>
  <p:tag name="KSO_WM_UNIT_USESOURCEFORMAT_APPLY" val="1"/>
</p:tagLst>
</file>

<file path=ppt/tags/tag1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38332_1*i*4"/>
  <p:tag name="KSO_WM_TEMPLATE_CATEGORY" val="custom"/>
  <p:tag name="KSO_WM_TEMPLATE_INDEX" val="20238332"/>
  <p:tag name="KSO_WM_UNIT_LAYERLEVEL" val="1"/>
  <p:tag name="KSO_WM_TAG_VERSION" val="3.0"/>
  <p:tag name="KSO_WM_BEAUTIFY_FLAG" val="#wm#"/>
  <p:tag name="KSO_WM_UNIT_TYPE" val="i"/>
  <p:tag name="KSO_WM_UNIT_INDEX" val="4"/>
  <p:tag name="KSO_WM_DIAGRAM_GROUP_CODE" val="l1-1"/>
  <p:tag name="KSO_WM_UNIT_FILL_FORE_SCHEMECOLOR_INDEX" val="13"/>
  <p:tag name="KSO_WM_UNIT_FILL_TYPE" val="1"/>
  <p:tag name="KSO_WM_UNIT_TEXT_FILL_FORE_SCHEMECOLOR_INDEX" val="2"/>
  <p:tag name="KSO_WM_UNIT_TEXT_FILL_TYPE" val="1"/>
  <p:tag name="KSO_WM_UNIT_USESOURCEFORMAT_APPLY" val="1"/>
</p:tagLst>
</file>

<file path=ppt/tags/tag194.xml><?xml version="1.0" encoding="utf-8"?>
<p:tagLst xmlns:p="http://schemas.openxmlformats.org/presentationml/2006/main">
  <p:tag name="KSO_WM_DIAGRAM_MAX_ITEMCNT" val="4"/>
  <p:tag name="KSO_WM_DIAGRAM_MIN_ITEMCNT" val="2"/>
  <p:tag name="KSO_WM_DIAGRAM_VIRTUALLY_FRAME" val="{&quot;height&quot;:330.6,&quot;left&quot;:-10.908226082869396,&quot;top&quot;:131.5,&quot;width&quot;:696.8541687011718}"/>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20237951_2*l_h_f*1_2_1"/>
  <p:tag name="KSO_WM_TEMPLATE_CATEGORY" val="diagram"/>
  <p:tag name="KSO_WM_TEMPLATE_INDEX" val="20237951"/>
  <p:tag name="KSO_WM_UNIT_LAYERLEVEL" val="1_1_1"/>
  <p:tag name="KSO_WM_TAG_VERSION" val="3.0"/>
  <p:tag name="KSO_WM_BEAUTIFY_FLAG" val="#wm#"/>
  <p:tag name="KSO_WM_UNIT_PRESET_TEXT" val="Presentations are communication tools that can be used as demonstrations."/>
  <p:tag name="KSO_WM_UNIT_TEXT_FILL_FORE_SCHEMECOLOR_INDEX" val="1"/>
  <p:tag name="KSO_WM_UNIT_TEXT_FILL_TYPE" val="1"/>
  <p:tag name="KSO_WM_UNIT_USESOURCEFORMAT_APPLY" val="1"/>
</p:tagLst>
</file>

<file path=ppt/tags/tag195.xml><?xml version="1.0" encoding="utf-8"?>
<p:tagLst xmlns:p="http://schemas.openxmlformats.org/presentationml/2006/main">
  <p:tag name="KSO_WM_DIAGRAM_MAX_ITEMCNT" val="4"/>
  <p:tag name="KSO_WM_DIAGRAM_MIN_ITEMCNT" val="2"/>
  <p:tag name="KSO_WM_DIAGRAM_VIRTUALLY_FRAME" val="{&quot;height&quot;:330.6,&quot;left&quot;:-10.908226082869396,&quot;top&quot;:131.5,&quot;width&quot;:696.8541687011718}"/>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37951_2*l_h_f*1_1_1"/>
  <p:tag name="KSO_WM_TEMPLATE_CATEGORY" val="diagram"/>
  <p:tag name="KSO_WM_TEMPLATE_INDEX" val="20237951"/>
  <p:tag name="KSO_WM_UNIT_LAYERLEVEL" val="1_1_1"/>
  <p:tag name="KSO_WM_TAG_VERSION" val="3.0"/>
  <p:tag name="KSO_WM_BEAUTIFY_FLAG" val="#wm#"/>
  <p:tag name="KSO_WM_UNIT_PRESET_TEXT" val="Presentations are communication tools that can be used as demonstrations."/>
  <p:tag name="KSO_WM_UNIT_TEXT_FILL_FORE_SCHEMECOLOR_INDEX" val="1"/>
  <p:tag name="KSO_WM_UNIT_TEXT_FILL_TYPE" val="1"/>
  <p:tag name="KSO_WM_UNIT_USESOURCEFORMAT_APPLY" val="1"/>
</p:tagLst>
</file>

<file path=ppt/tags/tag196.xml><?xml version="1.0" encoding="utf-8"?>
<p:tagLst xmlns:p="http://schemas.openxmlformats.org/presentationml/2006/main">
  <p:tag name="KSO_WM_DIAGRAM_MAX_ITEMCNT" val="4"/>
  <p:tag name="KSO_WM_DIAGRAM_MIN_ITEMCNT" val="2"/>
  <p:tag name="KSO_WM_DIAGRAM_VIRTUALLY_FRAME" val="{&quot;height&quot;:330.6,&quot;left&quot;:-10.908226082869396,&quot;top&quot;:131.5,&quot;width&quot;:696.8541687011718}"/>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DIAGRAM_GROUP_CODE" val="l1-1"/>
  <p:tag name="KSO_WM_UNIT_TYPE" val="l_h_f"/>
  <p:tag name="KSO_WM_UNIT_INDEX" val="1_3_1"/>
  <p:tag name="KSO_WM_UNIT_ID" val="diagram20237951_2*l_h_f*1_3_1"/>
  <p:tag name="KSO_WM_TEMPLATE_CATEGORY" val="diagram"/>
  <p:tag name="KSO_WM_TEMPLATE_INDEX" val="20237951"/>
  <p:tag name="KSO_WM_UNIT_LAYERLEVEL" val="1_1_1"/>
  <p:tag name="KSO_WM_TAG_VERSION" val="3.0"/>
  <p:tag name="KSO_WM_BEAUTIFY_FLAG" val="#wm#"/>
  <p:tag name="KSO_WM_UNIT_PRESET_TEXT" val="Presentations are communication tools that can be used as demonstrations."/>
  <p:tag name="KSO_WM_UNIT_TEXT_FILL_FORE_SCHEMECOLOR_INDEX" val="1"/>
  <p:tag name="KSO_WM_UNIT_TEXT_FILL_TYPE" val="1"/>
  <p:tag name="KSO_WM_UNIT_USESOURCEFORMAT_APPLY" val="1"/>
</p:tagLst>
</file>

<file path=ppt/tags/tag197.xml><?xml version="1.0" encoding="utf-8"?>
<p:tagLst xmlns:p="http://schemas.openxmlformats.org/presentationml/2006/main">
  <p:tag name="KSO_WM_SLIDE_ID" val="custom20238332_1"/>
  <p:tag name="KSO_WM_TEMPLATE_SUBCATEGORY" val="0"/>
  <p:tag name="KSO_WM_TEMPLATE_MASTER_TYPE" val="0"/>
  <p:tag name="KSO_WM_TEMPLATE_COLOR_TYPE" val="0"/>
  <p:tag name="KSO_WM_SLIDE_ITEM_CNT" val="3"/>
  <p:tag name="KSO_WM_SLIDE_INDEX" val="1"/>
  <p:tag name="KSO_WM_TAG_VERSION" val="3.0"/>
  <p:tag name="KSO_WM_BEAUTIFY_FLAG" val="#wm#"/>
  <p:tag name="KSO_WM_TEMPLATE_CATEGORY" val="custom"/>
  <p:tag name="KSO_WM_TEMPLATE_INDEX" val="20238332"/>
  <p:tag name="KSO_WM_SLIDE_TYPE" val="text"/>
  <p:tag name="KSO_WM_SLIDE_SUBTYPE" val="picTxt"/>
  <p:tag name="KSO_WM_SLIDE_SIZE" val="413.858*309.998"/>
  <p:tag name="KSO_WM_SLIDE_POSITION" val="54.7001*150.254"/>
  <p:tag name="KSO_WM_SLIDE_LAYOUT" val="a_d_l"/>
  <p:tag name="KSO_WM_SLIDE_LAYOUT_CNT" val="1_1_1"/>
  <p:tag name="KSO_WM_SPECIAL_SOURCE" val="bdnull"/>
  <p:tag name="KSO_WM_DIAGRAM_GROUP_CODE" val="l1-1"/>
  <p:tag name="KSO_WM_SLIDE_DIAGTYPE" val="l"/>
</p:tagLst>
</file>

<file path=ppt/tags/tag198.xml><?xml version="1.0" encoding="utf-8"?>
<p:tagLst xmlns:p="http://schemas.openxmlformats.org/presentationml/2006/main">
  <p:tag name="KSO_WM_UNIT_ISCONTENTSTITLE" val="0"/>
  <p:tag name="KSO_WM_UNIT_ISNUMDGMTITLE" val="0"/>
  <p:tag name="KSO_WM_UNIT_NOCLEAR" val="0"/>
  <p:tag name="KSO_WM_UNIT_VALUE" val="29"/>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TEMPLATE_CATEGORY" val="custom"/>
  <p:tag name="KSO_WM_UNIT_LAYERLEVEL" val="1"/>
  <p:tag name="KSO_WM_TAG_VERSION" val="3.0"/>
  <p:tag name="KSO_WM_BEAUTIFY_FLAG" val="#wm#"/>
  <p:tag name="KSO_WM_TEMPLATE_INDEX" val="20238287"/>
  <p:tag name="KSO_WM_UNIT_ID" val="custom20238287_1*a*1"/>
  <p:tag name="KSO_WM_UNIT_TEXT_FILL_FORE_SCHEMECOLOR_INDEX" val="5"/>
  <p:tag name="KSO_WM_UNIT_TEXT_FILL_TYPE" val="1"/>
  <p:tag name="KSO_WM_UNIT_USESOURCEFORMAT_APPLY" val="1"/>
  <p:tag name="KSO_WM_UNIT_PRESET_TEXT" val="Your title here"/>
</p:tagLst>
</file>

<file path=ppt/tags/tag199.xml><?xml version="1.0" encoding="utf-8"?>
<p:tagLst xmlns:p="http://schemas.openxmlformats.org/presentationml/2006/main">
  <p:tag name="KSO_WM_UNIT_TEXT_FILL_FORE_SCHEMECOLOR_INDEX_BRIGHTNESS" val="0.15"/>
  <p:tag name="KSO_WM_DIAGRAM_MAX_ITEMCNT" val="3"/>
  <p:tag name="KSO_WM_DIAGRAM_MIN_ITEMCNT" val="1"/>
  <p:tag name="KSO_WM_DIAGRAM_VIRTUALLY_FRAME" val="{&quot;height&quot;:318.2501525878906,&quot;width&quot;:267.1499938964844}"/>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37936_3*l_h_f*1_1_1"/>
  <p:tag name="KSO_WM_TEMPLATE_CATEGORY" val="diagram"/>
  <p:tag name="KSO_WM_TEMPLATE_INDEX" val="20237936"/>
  <p:tag name="KSO_WM_UNIT_LAYERLEVEL" val="1_1_1"/>
  <p:tag name="KSO_WM_TAG_VERSION" val="3.0"/>
  <p:tag name="KSO_WM_BEAUTIFY_FLAG" val="#wm#"/>
  <p:tag name="KSO_WM_UNIT_PRESET_TEXT" val="Presentations are communication tools that can be used as demonstrations, lectures, speeches, reports, and more."/>
  <p:tag name="KSO_WM_UNIT_TEXT_FILL_FORE_SCHEMECOLOR_INDEX" val="1"/>
  <p:tag name="KSO_WM_UNIT_TEXT_FILL_TYPE" val="1"/>
  <p:tag name="KSO_WM_UNIT_USESOURCEFORMAT_APPLY" val="1"/>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i*14"/>
  <p:tag name="KSO_WM_UNIT_LAYERLEVEL" val="1"/>
  <p:tag name="KSO_WM_TAG_VERSION" val="3.0"/>
  <p:tag name="KSO_WM_BEAUTIFY_FLAG" val="#wm#"/>
  <p:tag name="KSO_WM_UNIT_TYPE" val="i"/>
  <p:tag name="KSO_WM_UNIT_INDEX" val="14"/>
</p:tagLst>
</file>

<file path=ppt/tags/tag200.xml><?xml version="1.0" encoding="utf-8"?>
<p:tagLst xmlns:p="http://schemas.openxmlformats.org/presentationml/2006/main">
  <p:tag name="KSO_WM_DIAGRAM_MAX_ITEMCNT" val="3"/>
  <p:tag name="KSO_WM_DIAGRAM_MIN_ITEMCNT" val="1"/>
  <p:tag name="KSO_WM_DIAGRAM_VIRTUALLY_FRAME" val="{&quot;height&quot;:318.2501525878906,&quot;width&quot;:267.1499938964844}"/>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_BRIGHTNESS" val="0"/>
  <p:tag name="KSO_WM_DIAGRAM_VERSION" val="3"/>
  <p:tag name="KSO_WM_DIAGRAM_COLOR_TRICK" val="1"/>
  <p:tag name="KSO_WM_DIAGRAM_COLOR_TEXT_CAN_REMOVE" val="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DIAGRAM_GROUP_CODE" val="l1-1"/>
  <p:tag name="KSO_WM_UNIT_TYPE" val="l_h_a"/>
  <p:tag name="KSO_WM_UNIT_INDEX" val="1_1_1"/>
  <p:tag name="KSO_WM_UNIT_ID" val="diagram20237936_3*l_h_a*1_1_1"/>
  <p:tag name="KSO_WM_TEMPLATE_CATEGORY" val="diagram"/>
  <p:tag name="KSO_WM_TEMPLATE_INDEX" val="20237936"/>
  <p:tag name="KSO_WM_UNIT_LAYERLEVEL" val="1_1_1"/>
  <p:tag name="KSO_WM_TAG_VERSION" val="3.0"/>
  <p:tag name="KSO_WM_BEAUTIFY_FLAG" val="#wm#"/>
  <p:tag name="KSO_WM_UNIT_PRESET_TEXT" val="Your title here"/>
  <p:tag name="KSO_WM_UNIT_TEXT_FILL_FORE_SCHEMECOLOR_INDEX" val="1"/>
  <p:tag name="KSO_WM_UNIT_TEXT_FILL_TYPE" val="1"/>
  <p:tag name="KSO_WM_UNIT_USESOURCEFORMAT_APPLY" val="1"/>
</p:tagLst>
</file>

<file path=ppt/tags/tag201.xml><?xml version="1.0" encoding="utf-8"?>
<p:tagLst xmlns:p="http://schemas.openxmlformats.org/presentationml/2006/main">
  <p:tag name="KSO_WM_UNIT_TEXT_FILL_FORE_SCHEMECOLOR_INDEX_BRIGHTNESS" val="0.15"/>
  <p:tag name="KSO_WM_DIAGRAM_MAX_ITEMCNT" val="3"/>
  <p:tag name="KSO_WM_DIAGRAM_MIN_ITEMCNT" val="1"/>
  <p:tag name="KSO_WM_DIAGRAM_VIRTUALLY_FRAME" val="{&quot;height&quot;:318.2501525878906,&quot;width&quot;:267.1499938964844}"/>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20237936_3*l_h_f*1_2_1"/>
  <p:tag name="KSO_WM_TEMPLATE_CATEGORY" val="diagram"/>
  <p:tag name="KSO_WM_TEMPLATE_INDEX" val="20237936"/>
  <p:tag name="KSO_WM_UNIT_LAYERLEVEL" val="1_1_1"/>
  <p:tag name="KSO_WM_TAG_VERSION" val="3.0"/>
  <p:tag name="KSO_WM_BEAUTIFY_FLAG" val="#wm#"/>
  <p:tag name="KSO_WM_UNIT_PRESET_TEXT" val="Presentations are communication tools that can be used as demonstrations, lectures, speeches, reports, and more."/>
  <p:tag name="KSO_WM_UNIT_TEXT_FILL_FORE_SCHEMECOLOR_INDEX" val="1"/>
  <p:tag name="KSO_WM_UNIT_TEXT_FILL_TYPE" val="1"/>
  <p:tag name="KSO_WM_UNIT_USESOURCEFORMAT_APPLY" val="1"/>
</p:tagLst>
</file>

<file path=ppt/tags/tag202.xml><?xml version="1.0" encoding="utf-8"?>
<p:tagLst xmlns:p="http://schemas.openxmlformats.org/presentationml/2006/main">
  <p:tag name="KSO_WM_DIAGRAM_MAX_ITEMCNT" val="3"/>
  <p:tag name="KSO_WM_DIAGRAM_MIN_ITEMCNT" val="1"/>
  <p:tag name="KSO_WM_DIAGRAM_VIRTUALLY_FRAME" val="{&quot;height&quot;:318.2501525878906,&quot;width&quot;:267.1499938964844}"/>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_BRIGHTNESS" val="0"/>
  <p:tag name="KSO_WM_DIAGRAM_VERSION" val="3"/>
  <p:tag name="KSO_WM_DIAGRAM_COLOR_TRICK" val="1"/>
  <p:tag name="KSO_WM_DIAGRAM_COLOR_TEXT_CAN_REMOVE" val="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DIAGRAM_GROUP_CODE" val="l1-1"/>
  <p:tag name="KSO_WM_UNIT_TYPE" val="l_h_a"/>
  <p:tag name="KSO_WM_UNIT_INDEX" val="1_2_1"/>
  <p:tag name="KSO_WM_UNIT_ID" val="diagram20237936_3*l_h_a*1_2_1"/>
  <p:tag name="KSO_WM_TEMPLATE_CATEGORY" val="diagram"/>
  <p:tag name="KSO_WM_TEMPLATE_INDEX" val="20237936"/>
  <p:tag name="KSO_WM_UNIT_LAYERLEVEL" val="1_1_1"/>
  <p:tag name="KSO_WM_TAG_VERSION" val="3.0"/>
  <p:tag name="KSO_WM_BEAUTIFY_FLAG" val="#wm#"/>
  <p:tag name="KSO_WM_UNIT_PRESET_TEXT" val="Your title here"/>
  <p:tag name="KSO_WM_UNIT_TEXT_FILL_FORE_SCHEMECOLOR_INDEX" val="1"/>
  <p:tag name="KSO_WM_UNIT_TEXT_FILL_TYPE" val="1"/>
  <p:tag name="KSO_WM_UNIT_USESOURCEFORMAT_APPLY" val="1"/>
</p:tagLst>
</file>

<file path=ppt/tags/tag203.xml><?xml version="1.0" encoding="utf-8"?>
<p:tagLst xmlns:p="http://schemas.openxmlformats.org/presentationml/2006/main">
  <p:tag name="KSO_WM_UNIT_TEXT_FILL_FORE_SCHEMECOLOR_INDEX_BRIGHTNESS" val="0.15"/>
  <p:tag name="KSO_WM_DIAGRAM_MAX_ITEMCNT" val="3"/>
  <p:tag name="KSO_WM_DIAGRAM_MIN_ITEMCNT" val="1"/>
  <p:tag name="KSO_WM_DIAGRAM_VIRTUALLY_FRAME" val="{&quot;height&quot;:318.2501525878906,&quot;width&quot;:267.1499938964844}"/>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DIAGRAM_GROUP_CODE" val="l1-1"/>
  <p:tag name="KSO_WM_UNIT_TYPE" val="l_h_f"/>
  <p:tag name="KSO_WM_UNIT_INDEX" val="1_3_1"/>
  <p:tag name="KSO_WM_UNIT_ID" val="diagram20237936_3*l_h_f*1_3_1"/>
  <p:tag name="KSO_WM_TEMPLATE_CATEGORY" val="diagram"/>
  <p:tag name="KSO_WM_TEMPLATE_INDEX" val="20237936"/>
  <p:tag name="KSO_WM_UNIT_LAYERLEVEL" val="1_1_1"/>
  <p:tag name="KSO_WM_TAG_VERSION" val="3.0"/>
  <p:tag name="KSO_WM_BEAUTIFY_FLAG" val="#wm#"/>
  <p:tag name="KSO_WM_UNIT_PRESET_TEXT" val="Presentations are communication tools that can be used as demonstrations, lectures, speeches, reports, and more."/>
  <p:tag name="KSO_WM_UNIT_TEXT_FILL_FORE_SCHEMECOLOR_INDEX" val="1"/>
  <p:tag name="KSO_WM_UNIT_TEXT_FILL_TYPE" val="1"/>
  <p:tag name="KSO_WM_UNIT_USESOURCEFORMAT_APPLY" val="1"/>
</p:tagLst>
</file>

<file path=ppt/tags/tag204.xml><?xml version="1.0" encoding="utf-8"?>
<p:tagLst xmlns:p="http://schemas.openxmlformats.org/presentationml/2006/main">
  <p:tag name="KSO_WM_DIAGRAM_MAX_ITEMCNT" val="3"/>
  <p:tag name="KSO_WM_DIAGRAM_MIN_ITEMCNT" val="1"/>
  <p:tag name="KSO_WM_DIAGRAM_VIRTUALLY_FRAME" val="{&quot;height&quot;:318.2501525878906,&quot;width&quot;:267.1499938964844}"/>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_BRIGHTNESS" val="0"/>
  <p:tag name="KSO_WM_DIAGRAM_VERSION" val="3"/>
  <p:tag name="KSO_WM_DIAGRAM_COLOR_TRICK" val="1"/>
  <p:tag name="KSO_WM_DIAGRAM_COLOR_TEXT_CAN_REMOVE" val="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DIAGRAM_GROUP_CODE" val="l1-1"/>
  <p:tag name="KSO_WM_UNIT_TYPE" val="l_h_a"/>
  <p:tag name="KSO_WM_UNIT_INDEX" val="1_3_1"/>
  <p:tag name="KSO_WM_UNIT_ID" val="diagram20237936_3*l_h_a*1_3_1"/>
  <p:tag name="KSO_WM_TEMPLATE_CATEGORY" val="diagram"/>
  <p:tag name="KSO_WM_TEMPLATE_INDEX" val="20237936"/>
  <p:tag name="KSO_WM_UNIT_LAYERLEVEL" val="1_1_1"/>
  <p:tag name="KSO_WM_TAG_VERSION" val="3.0"/>
  <p:tag name="KSO_WM_BEAUTIFY_FLAG" val="#wm#"/>
  <p:tag name="KSO_WM_UNIT_PRESET_TEXT" val="Your title here"/>
  <p:tag name="KSO_WM_UNIT_TEXT_FILL_FORE_SCHEMECOLOR_INDEX" val="1"/>
  <p:tag name="KSO_WM_UNIT_TEXT_FILL_TYPE" val="1"/>
  <p:tag name="KSO_WM_UNIT_USESOURCEFORMAT_APPLY" val="1"/>
</p:tagLst>
</file>

<file path=ppt/tags/tag205.xml><?xml version="1.0" encoding="utf-8"?>
<p:tagLst xmlns:p="http://schemas.openxmlformats.org/presentationml/2006/main">
  <p:tag name="KSO_WM_TEMPLATE_MASTER_TYPE" val="0"/>
  <p:tag name="KSO_WM_TEMPLATE_COLOR_TYPE" val="0"/>
  <p:tag name="KSO_WM_BEAUTIFY_FLAG" val="#wm#"/>
  <p:tag name="KSO_WM_TEMPLATE_CATEGORY" val="custom"/>
  <p:tag name="KSO_WM_SLIDE_TYPE" val="text"/>
  <p:tag name="KSO_WM_SLIDE_SUBTYPE" val="picTxt"/>
  <p:tag name="KSO_WM_SLIDE_SIZE" val="266.85*289.778"/>
  <p:tag name="KSO_WM_SLIDE_POSITION" val="54.7*161.172"/>
  <p:tag name="KSO_WM_SLIDE_LAYOUT" val="a_d_l"/>
  <p:tag name="KSO_WM_SLIDE_LAYOUT_CNT" val="1_1_1"/>
  <p:tag name="KSO_WM_SPECIAL_SOURCE" val="bdnull"/>
  <p:tag name="KSO_WM_DIAGRAM_GROUP_CODE" val="l1-1"/>
  <p:tag name="KSO_WM_SLIDE_DIAGTYPE" val="l"/>
  <p:tag name="KSO_WM_TEMPLATE_INDEX" val="20238287"/>
  <p:tag name="KSO_WM_TEMPLATE_SUBCATEGORY" val="0"/>
  <p:tag name="KSO_WM_SLIDE_INDEX" val="1"/>
  <p:tag name="KSO_WM_TAG_VERSION" val="3.0"/>
  <p:tag name="KSO_WM_SLIDE_ID" val="custom20238287_1"/>
  <p:tag name="KSO_WM_SLIDE_ITEM_CNT" val="2"/>
</p:tagLst>
</file>

<file path=ppt/tags/tag206.xml><?xml version="1.0" encoding="utf-8"?>
<p:tagLst xmlns:p="http://schemas.openxmlformats.org/presentationml/2006/main">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TEMPLATE_CATEGORY" val="custom"/>
  <p:tag name="KSO_WM_UNIT_LAYERLEVEL" val="1"/>
  <p:tag name="KSO_WM_TAG_VERSION" val="3.0"/>
  <p:tag name="KSO_WM_BEAUTIFY_FLAG" val="#wm#"/>
  <p:tag name="KSO_WM_TEMPLATE_INDEX" val="20238255"/>
  <p:tag name="KSO_WM_UNIT_ID" val="custom20238255_1*a*1"/>
  <p:tag name="KSO_WM_UNIT_TEXT_FILL_FORE_SCHEMECOLOR_INDEX" val="13"/>
  <p:tag name="KSO_WM_UNIT_TEXT_FILL_TYPE" val="1"/>
  <p:tag name="KSO_WM_UNIT_USESOURCEFORMAT_APPLY" val="1"/>
  <p:tag name="KSO_WM_UNIT_PRESET_TEXT" val="Your title here"/>
</p:tagLst>
</file>

<file path=ppt/tags/tag207.xml><?xml version="1.0" encoding="utf-8"?>
<p:tagLst xmlns:p="http://schemas.openxmlformats.org/presentationml/2006/main">
  <p:tag name="KSO_WM_UNIT_VALUE" val="1904*1309"/>
  <p:tag name="KSO_WM_UNIT_HIGHLIGHT" val="0"/>
  <p:tag name="KSO_WM_UNIT_COMPATIBLE" val="0"/>
  <p:tag name="KSO_WM_UNIT_DIAGRAM_ISNUMVISUAL" val="0"/>
  <p:tag name="KSO_WM_UNIT_DIAGRAM_ISREFERUNIT" val="0"/>
  <p:tag name="KSO_WM_UNIT_TYPE" val="d"/>
  <p:tag name="KSO_WM_UNIT_INDEX" val="1"/>
  <p:tag name="KSO_WM_UNIT_ID" val="custom20238255_1*d*1"/>
  <p:tag name="KSO_WM_TEMPLATE_CATEGORY" val="custom"/>
  <p:tag name="KSO_WM_TEMPLATE_INDEX" val="20238255"/>
  <p:tag name="KSO_WM_UNIT_LAYERLEVEL" val="1"/>
  <p:tag name="KSO_WM_TAG_VERSION" val="3.0"/>
  <p:tag name="KSO_WM_BEAUTIFY_FLAG" val="#wm#"/>
  <p:tag name="KSO_WM_DIAGRAM_GROUP_CODE" val="l1-1"/>
  <p:tag name="KSO_WM_UNIT_LINE_FORE_SCHEMECOLOR_INDEX" val="13"/>
  <p:tag name="KSO_WM_UNIT_LINE_FILL_TYPE" val="2"/>
  <p:tag name="KSO_WM_UNIT_USESOURCEFORMAT_APPLY" val="1"/>
</p:tagLst>
</file>

<file path=ppt/tags/tag208.xml><?xml version="1.0" encoding="utf-8"?>
<p:tagLst xmlns:p="http://schemas.openxmlformats.org/presentationml/2006/main">
  <p:tag name="KSO_WM_UNIT_TEXT_FILL_FORE_SCHEMECOLOR_INDEX_BRIGHTNESS" val="0.15"/>
  <p:tag name="KSO_WM_DIAGRAM_MAX_ITEMCNT" val="4"/>
  <p:tag name="KSO_WM_DIAGRAM_MIN_ITEMCNT" val="2"/>
  <p:tag name="KSO_WM_DIAGRAM_VIRTUALLY_FRAME" val="{&quot;height&quot;:364.9480285644531,&quot;left&quot;:0.4782637468473013,&quot;top&quot;:73.66870225320653,&quot;width&quot;:431.9717362531527}"/>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37926_1*l_h_f*1_1_1"/>
  <p:tag name="KSO_WM_TEMPLATE_CATEGORY" val="diagram"/>
  <p:tag name="KSO_WM_TEMPLATE_INDEX" val="20237926"/>
  <p:tag name="KSO_WM_UNIT_LAYERLEVEL" val="1_1_1"/>
  <p:tag name="KSO_WM_TAG_VERSION" val="3.0"/>
  <p:tag name="KSO_WM_BEAUTIFY_FLAG" val="#wm#"/>
  <p:tag name="KSO_WM_UNIT_PRESET_TEXT" val="Presentations are communication tools that can be used as demonstrations."/>
  <p:tag name="KSO_WM_UNIT_TEXT_FILL_FORE_SCHEMECOLOR_INDEX" val="1"/>
  <p:tag name="KSO_WM_UNIT_TEXT_FILL_TYPE" val="1"/>
  <p:tag name="KSO_WM_UNIT_USESOURCEFORMAT_APPLY" val="1"/>
</p:tagLst>
</file>

<file path=ppt/tags/tag209.xml><?xml version="1.0" encoding="utf-8"?>
<p:tagLst xmlns:p="http://schemas.openxmlformats.org/presentationml/2006/main">
  <p:tag name="KSO_WM_UNIT_TEXT_FILL_FORE_SCHEMECOLOR_INDEX_BRIGHTNESS" val="0.15"/>
  <p:tag name="KSO_WM_DIAGRAM_MAX_ITEMCNT" val="4"/>
  <p:tag name="KSO_WM_DIAGRAM_MIN_ITEMCNT" val="2"/>
  <p:tag name="KSO_WM_DIAGRAM_VIRTUALLY_FRAME" val="{&quot;height&quot;:364.9480285644531,&quot;left&quot;:0.4782637468473013,&quot;top&quot;:73.66870225320653,&quot;width&quot;:431.9717362531527}"/>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DIAGRAM_GROUP_CODE" val="l1-1"/>
  <p:tag name="KSO_WM_UNIT_TYPE" val="l_h_a"/>
  <p:tag name="KSO_WM_UNIT_INDEX" val="1_1_1"/>
  <p:tag name="KSO_WM_UNIT_ID" val="diagram20237926_1*l_h_a*1_1_1"/>
  <p:tag name="KSO_WM_TEMPLATE_CATEGORY" val="diagram"/>
  <p:tag name="KSO_WM_TEMPLATE_INDEX" val="20237926"/>
  <p:tag name="KSO_WM_UNIT_LAYERLEVEL" val="1_1_1"/>
  <p:tag name="KSO_WM_TAG_VERSION" val="3.0"/>
  <p:tag name="KSO_WM_BEAUTIFY_FLAG" val="#wm#"/>
  <p:tag name="KSO_WM_UNIT_PRESET_TEXT" val="Title"/>
  <p:tag name="KSO_WM_UNIT_TEXT_FILL_FORE_SCHEMECOLOR_INDEX" val="1"/>
  <p:tag name="KSO_WM_UNIT_TEXT_FILL_TYPE" val="1"/>
  <p:tag name="KSO_WM_UNIT_USESOURCEFORMAT_APPLY" val="1"/>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i*15"/>
  <p:tag name="KSO_WM_UNIT_LAYERLEVEL" val="1"/>
  <p:tag name="KSO_WM_TAG_VERSION" val="3.0"/>
  <p:tag name="KSO_WM_BEAUTIFY_FLAG" val="#wm#"/>
  <p:tag name="KSO_WM_UNIT_TYPE" val="i"/>
  <p:tag name="KSO_WM_UNIT_INDEX" val="15"/>
</p:tagLst>
</file>

<file path=ppt/tags/tag210.xml><?xml version="1.0" encoding="utf-8"?>
<p:tagLst xmlns:p="http://schemas.openxmlformats.org/presentationml/2006/main">
  <p:tag name="KSO_WM_UNIT_TEXT_FILL_FORE_SCHEMECOLOR_INDEX_BRIGHTNESS" val="0.15"/>
  <p:tag name="KSO_WM_DIAGRAM_MAX_ITEMCNT" val="4"/>
  <p:tag name="KSO_WM_DIAGRAM_MIN_ITEMCNT" val="2"/>
  <p:tag name="KSO_WM_DIAGRAM_VIRTUALLY_FRAME" val="{&quot;height&quot;:364.9480285644531,&quot;left&quot;:0.4782637468473013,&quot;top&quot;:73.66870225320653,&quot;width&quot;:431.9717362531527}"/>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1_1"/>
  <p:tag name="KSO_WM_UNIT_ID" val="diagram20237926_1*l_h_i*1_1_1"/>
  <p:tag name="KSO_WM_TEMPLATE_CATEGORY" val="diagram"/>
  <p:tag name="KSO_WM_TEMPLATE_INDEX" val="20237926"/>
  <p:tag name="KSO_WM_UNIT_LAYERLEVEL" val="1_1_1"/>
  <p:tag name="KSO_WM_TAG_VERSION" val="3.0"/>
  <p:tag name="KSO_WM_BEAUTIFY_FLAG" val="#wm#"/>
  <p:tag name="KSO_WM_UNIT_PRESET_TEXT" val="01"/>
  <p:tag name="KSO_WM_UNIT_FILL_TYPE" val="1"/>
  <p:tag name="KSO_WM_UNIT_FILL_FORE_SCHEMECOLOR_INDEX" val="5"/>
  <p:tag name="KSO_WM_UNIT_FILL_FORE_SCHEMECOLOR_INDEX_BRIGHTNESS" val="0"/>
  <p:tag name="KSO_WM_UNIT_TEXT_FILL_FORE_SCHEMECOLOR_INDEX" val="1"/>
  <p:tag name="KSO_WM_UNIT_TEXT_FILL_TYPE" val="1"/>
  <p:tag name="KSO_WM_UNIT_USESOURCEFORMAT_APPLY" val="1"/>
</p:tagLst>
</file>

<file path=ppt/tags/tag211.xml><?xml version="1.0" encoding="utf-8"?>
<p:tagLst xmlns:p="http://schemas.openxmlformats.org/presentationml/2006/main">
  <p:tag name="KSO_WM_TEMPLATE_MASTER_TYPE" val="0"/>
  <p:tag name="KSO_WM_TEMPLATE_COLOR_TYPE" val="0"/>
  <p:tag name="KSO_WM_BEAUTIFY_FLAG" val="#wm#"/>
  <p:tag name="KSO_WM_TEMPLATE_CATEGORY" val="custom"/>
  <p:tag name="KSO_WM_SLIDE_TYPE" val="text"/>
  <p:tag name="KSO_WM_SLIDE_SUBTYPE" val="picTxt"/>
  <p:tag name="KSO_WM_SLIDE_SIZE" val="413.271*363.279"/>
  <p:tag name="KSO_WM_SLIDE_POSITION" val="54.7646*136.56"/>
  <p:tag name="KSO_WM_SLIDE_LAYOUT" val="a_d_l"/>
  <p:tag name="KSO_WM_SLIDE_LAYOUT_CNT" val="1_1_1"/>
  <p:tag name="KSO_WM_SPECIAL_SOURCE" val="bdnull"/>
  <p:tag name="KSO_WM_DIAGRAM_GROUP_CODE" val="l1-1"/>
  <p:tag name="KSO_WM_SLIDE_DIAGTYPE" val="l"/>
  <p:tag name="KSO_WM_TEMPLATE_INDEX" val="20238255"/>
  <p:tag name="KSO_WM_TEMPLATE_SUBCATEGORY" val="0"/>
  <p:tag name="KSO_WM_SLIDE_INDEX" val="1"/>
  <p:tag name="KSO_WM_TAG_VERSION" val="3.0"/>
  <p:tag name="KSO_WM_SLIDE_ID" val="custom20238255_1"/>
  <p:tag name="KSO_WM_SLIDE_ITEM_CNT" val="3"/>
</p:tagLst>
</file>

<file path=ppt/tags/tag212.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custom20233415_9*a*1"/>
  <p:tag name="KSO_WM_TEMPLATE_CATEGORY" val="custom"/>
  <p:tag name="KSO_WM_TEMPLATE_INDEX" val="20233415"/>
  <p:tag name="KSO_WM_UNIT_LAYERLEVEL" val="1"/>
  <p:tag name="KSO_WM_TAG_VERSION" val="3.0"/>
  <p:tag name="KSO_WM_BEAUTIFY_FLAG" val="#wm#"/>
  <p:tag name="KSO_WM_UNIT_CONTENT_GROUP_TYPE" val="contentchip"/>
  <p:tag name="KSO_WM_UNIT_PRESET_TEXT" val="THANK  YOU"/>
</p:tagLst>
</file>

<file path=ppt/tags/tag213.xml><?xml version="1.0" encoding="utf-8"?>
<p:tagLst xmlns:p="http://schemas.openxmlformats.org/presentationml/2006/main">
  <p:tag name="KSO_WM_UNIT_SUBTYPE" val="b"/>
  <p:tag name="KSO_WM_UNIT_NOCLEAR" val="0"/>
  <p:tag name="KSO_WM_UNIT_VALUE" val="60"/>
  <p:tag name="KSO_WM_UNIT_HIGHLIGHT" val="0"/>
  <p:tag name="KSO_WM_UNIT_COMPATIBLE" val="0"/>
  <p:tag name="KSO_WM_UNIT_DIAGRAM_ISNUMVISUAL" val="0"/>
  <p:tag name="KSO_WM_UNIT_DIAGRAM_ISREFERUNIT" val="0"/>
  <p:tag name="KSO_WM_UNIT_TYPE" val="f"/>
  <p:tag name="KSO_WM_UNIT_INDEX" val="1"/>
  <p:tag name="KSO_WM_UNIT_ID" val="custom20233415_9*f*1"/>
  <p:tag name="KSO_WM_TEMPLATE_CATEGORY" val="custom"/>
  <p:tag name="KSO_WM_TEMPLATE_INDEX" val="20233415"/>
  <p:tag name="KSO_WM_UNIT_LAYERLEVEL" val="1"/>
  <p:tag name="KSO_WM_TAG_VERSION" val="3.0"/>
  <p:tag name="KSO_WM_BEAUTIFY_FLAG" val="#wm#"/>
  <p:tag name="KSO_WM_UNIT_PRESET_TEXT" val="Name"/>
</p:tagLst>
</file>

<file path=ppt/tags/tag214.xml><?xml version="1.0" encoding="utf-8"?>
<p:tagLst xmlns:p="http://schemas.openxmlformats.org/presentationml/2006/main">
  <p:tag name="ISLIDE.PICTURE" val="#VCG41N1299926590;"/>
  <p:tag name="KSO_WM_SLIDE_ID" val="custom20233415_9"/>
  <p:tag name="KSO_WM_TEMPLATE_SUBCATEGORY" val="29"/>
  <p:tag name="KSO_WM_TEMPLATE_MASTER_TYPE" val="0"/>
  <p:tag name="KSO_WM_TEMPLATE_COLOR_TYPE" val="0"/>
  <p:tag name="KSO_WM_SLIDE_ITEM_CNT" val="0"/>
  <p:tag name="KSO_WM_SLIDE_INDEX" val="9"/>
  <p:tag name="KSO_WM_TAG_VERSION" val="3.0"/>
  <p:tag name="KSO_WM_BEAUTIFY_FLAG" val="#wm#"/>
  <p:tag name="KSO_WM_TEMPLATE_CATEGORY" val="custom"/>
  <p:tag name="KSO_WM_TEMPLATE_INDEX" val="20233415"/>
  <p:tag name="KSO_WM_SLIDE_LAYOUT" val="a_f"/>
  <p:tag name="KSO_WM_SLIDE_LAYOUT_CNT" val="1_1"/>
  <p:tag name="KSO_WM_SLIDE_TYPE" val="endPage"/>
  <p:tag name="KSO_WM_SLIDE_SUBTYPE" val="pureTxt"/>
  <p:tag name="KSO_WM_SLIDE_CONTENT_AREA" val="{&quot;left&quot;:&quot;143.4&quot;,&quot;top&quot;:&quot;50.3&quot;,&quot;width&quot;:&quot;679.2&quot;,&quot;height&quot;:&quot;256.7&quot;}"/>
  <p:tag name="KSO_WM_SPECIAL_SOURCE" val="bdnull"/>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i*16"/>
  <p:tag name="KSO_WM_UNIT_LAYERLEVEL" val="1"/>
  <p:tag name="KSO_WM_TAG_VERSION" val="3.0"/>
  <p:tag name="KSO_WM_BEAUTIFY_FLAG" val="#wm#"/>
  <p:tag name="KSO_WM_UNIT_TYPE" val="i"/>
  <p:tag name="KSO_WM_UNIT_INDEX" val="16"/>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i*4"/>
  <p:tag name="KSO_WM_UNIT_LAYERLEVEL" val="1"/>
  <p:tag name="KSO_WM_TAG_VERSION" val="3.0"/>
  <p:tag name="KSO_WM_BEAUTIFY_FLAG" val="#wm#"/>
  <p:tag name="KSO_WM_UNIT_TYPE" val="i"/>
  <p:tag name="KSO_WM_UNIT_INDEX" val="4"/>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i*5"/>
  <p:tag name="KSO_WM_UNIT_LAYERLEVEL" val="1"/>
  <p:tag name="KSO_WM_TAG_VERSION" val="3.0"/>
  <p:tag name="KSO_WM_BEAUTIFY_FLAG" val="#wm#"/>
  <p:tag name="KSO_WM_UNIT_TYPE" val="i"/>
  <p:tag name="KSO_WM_UNIT_INDEX" val="5"/>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i*7"/>
  <p:tag name="KSO_WM_UNIT_LAYERLEVEL" val="1"/>
  <p:tag name="KSO_WM_TAG_VERSION" val="3.0"/>
  <p:tag name="KSO_WM_BEAUTIFY_FLAG" val="#wm#"/>
  <p:tag name="KSO_WM_UNIT_TYPE" val="i"/>
  <p:tag name="KSO_WM_UNIT_INDEX" val="7"/>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i*8"/>
  <p:tag name="KSO_WM_UNIT_LAYERLEVEL" val="1"/>
  <p:tag name="KSO_WM_TAG_VERSION" val="3.0"/>
  <p:tag name="KSO_WM_BEAUTIFY_FLAG" val="#wm#"/>
  <p:tag name="KSO_WM_UNIT_TYPE" val="i"/>
  <p:tag name="KSO_WM_UNIT_INDEX" val="8"/>
</p:tagLst>
</file>

<file path=ppt/tags/tag27.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f"/>
  <p:tag name="KSO_WM_UNIT_INDEX" val="1"/>
  <p:tag name="KSO_WM_UNIT_ID" val="_2*f*1"/>
  <p:tag name="KSO_WM_UNIT_LAYERLEVEL" val="1"/>
  <p:tag name="KSO_WM_TAG_VERSION" val="3.0"/>
  <p:tag name="KSO_WM_BEAUTIFY_FLAG" val="#wm#"/>
  <p:tag name="KSO_WM_UNIT_PRESET_TEXT" val="单击此处添加文本具体内容，简明扼要的阐述您的观点。根据需要可酌情增减文字，以便观者准确的理解您传达的思想。单击此处添加文本具体内容，简明扼要的阐述您的观点。&#10;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
</p:tagLst>
</file>

<file path=ppt/tags/tag28.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_2*a*1"/>
  <p:tag name="KSO_WM_UNIT_LAYERLEVEL" val="1"/>
  <p:tag name="KSO_WM_TAG_VERSION" val="3.0"/>
  <p:tag name="KSO_WM_BEAUTIFY_FLAG" val="#wm#"/>
  <p:tag name="KSO_WM_UNIT_CONTENT_GROUP_TYPE" val="titlestyle"/>
  <p:tag name="KSO_WM_UNIT_PRESET_TEXT" val="单击此处添加标题"/>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3.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3.0"/>
  <p:tag name="KSO_WM_BEAUTIFY_FLAG" val="#wm#"/>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3.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i*4"/>
  <p:tag name="KSO_WM_UNIT_LAYERLEVEL" val="1"/>
  <p:tag name="KSO_WM_TAG_VERSION" val="3.0"/>
  <p:tag name="KSO_WM_BEAUTIFY_FLAG" val="#wm#"/>
  <p:tag name="KSO_WM_UNIT_TYPE" val="i"/>
  <p:tag name="KSO_WM_UNIT_INDEX" val="4"/>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i*1"/>
  <p:tag name="KSO_WM_UNIT_LAYERLEVEL" val="1"/>
  <p:tag name="KSO_WM_TAG_VERSION" val="3.0"/>
  <p:tag name="KSO_WM_BEAUTIFY_FLAG" val="#wm#"/>
  <p:tag name="KSO_WM_UNIT_TYPE" val="i"/>
  <p:tag name="KSO_WM_UNIT_INDEX" val="1"/>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i*6"/>
  <p:tag name="KSO_WM_UNIT_LAYERLEVEL" val="1"/>
  <p:tag name="KSO_WM_TAG_VERSION" val="3.0"/>
  <p:tag name="KSO_WM_BEAUTIFY_FLAG" val="#wm#"/>
  <p:tag name="KSO_WM_UNIT_TYPE" val="i"/>
  <p:tag name="KSO_WM_UNIT_INDEX" val="6"/>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i*3"/>
  <p:tag name="KSO_WM_UNIT_LAYERLEVEL" val="1"/>
  <p:tag name="KSO_WM_TAG_VERSION" val="3.0"/>
  <p:tag name="KSO_WM_BEAUTIFY_FLAG" val="#wm#"/>
  <p:tag name="KSO_WM_UNIT_TYPE" val="i"/>
  <p:tag name="KSO_WM_UNIT_INDEX" val="3"/>
</p:tagLst>
</file>

<file path=ppt/tags/tag36.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TYPE" val="i"/>
  <p:tag name="KSO_WM_UNIT_INDEX" val="2"/>
  <p:tag name="KSO_WM_UNIT_ID" val="_3*i*2"/>
  <p:tag name="KSO_WM_UNIT_LAYERLEVEL" val="1"/>
  <p:tag name="KSO_WM_TAG_VERSION" val="3.0"/>
</p:tagLst>
</file>

<file path=ppt/tags/tag37.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TYPE" val="i"/>
  <p:tag name="KSO_WM_UNIT_INDEX" val="5"/>
  <p:tag name="KSO_WM_UNIT_ID" val="_3*i*5"/>
  <p:tag name="KSO_WM_UNIT_LAYERLEVEL" val="1"/>
  <p:tag name="KSO_WM_TAG_VERSION" val="3.0"/>
</p:tagLst>
</file>

<file path=ppt/tags/tag38.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TYPE" val="i"/>
  <p:tag name="KSO_WM_UNIT_INDEX" val="7"/>
  <p:tag name="KSO_WM_UNIT_ID" val="_3*i*7"/>
  <p:tag name="KSO_WM_UNIT_LAYERLEVEL" val="1"/>
  <p:tag name="KSO_WM_TAG_VERSION" val="3.0"/>
</p:tagLst>
</file>

<file path=ppt/tags/tag39.xml><?xml version="1.0" encoding="utf-8"?>
<p:tagLst xmlns:p="http://schemas.openxmlformats.org/presentationml/2006/main">
  <p:tag name="KSO_WM_UNIT_ISCONTENTSTITLE" val="1"/>
  <p:tag name="KSO_WM_UNIT_ISNUMDGMTITLE" val="0"/>
  <p:tag name="KSO_WM_UNIT_PRESET_TEXT" val="目录"/>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_3*a*1"/>
  <p:tag name="KSO_WM_UNIT_LAYERLEVEL" val="1"/>
  <p:tag name="KSO_WM_TAG_VERSION" val="3.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i*1"/>
  <p:tag name="KSO_WM_UNIT_LAYERLEVEL" val="1"/>
  <p:tag name="KSO_WM_TAG_VERSION" val="3.0"/>
  <p:tag name="KSO_WM_BEAUTIFY_FLAG" val="#wm#"/>
  <p:tag name="KSO_WM_UNIT_TYPE" val="i"/>
  <p:tag name="KSO_WM_UNIT_INDEX" val="1"/>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i*2"/>
  <p:tag name="KSO_WM_UNIT_LAYERLEVEL" val="1"/>
  <p:tag name="KSO_WM_TAG_VERSION" val="3.0"/>
  <p:tag name="KSO_WM_BEAUTIFY_FLAG" val="#wm#"/>
  <p:tag name="KSO_WM_UNIT_TYPE" val="i"/>
  <p:tag name="KSO_WM_UNIT_INDEX" val="2"/>
</p:tagLst>
</file>

<file path=ppt/tags/tag45.xml><?xml version="1.0" encoding="utf-8"?>
<p:tagLst xmlns:p="http://schemas.openxmlformats.org/presentationml/2006/main">
  <p:tag name="KSO_WM_UNIT_PRESET_TEXT" val="01"/>
  <p:tag name="KSO_WM_UNIT_NOCLEAR" val="0"/>
  <p:tag name="KSO_WM_UNIT_VALUE" val="6"/>
  <p:tag name="KSO_WM_UNIT_HIGHLIGHT" val="0"/>
  <p:tag name="KSO_WM_UNIT_COMPATIBLE" val="1"/>
  <p:tag name="KSO_WM_UNIT_DIAGRAM_ISNUMVISUAL" val="0"/>
  <p:tag name="KSO_WM_UNIT_DIAGRAM_ISREFERUNIT" val="0"/>
  <p:tag name="KSO_WM_UNIT_TYPE" val="e"/>
  <p:tag name="KSO_WM_UNIT_INDEX" val="1"/>
  <p:tag name="KSO_WM_UNIT_ID" val="_4*e*1"/>
  <p:tag name="KSO_WM_UNIT_LAYERLEVEL" val="1"/>
  <p:tag name="KSO_WM_TAG_VERSION" val="3.0"/>
  <p:tag name="KSO_WM_BEAUTIFY_FLAG" val="#wm#"/>
  <p:tag name="KSO_WM_UNIT_CONTENT_GROUP_TYPE" val="contentchip"/>
</p:tagLst>
</file>

<file path=ppt/tags/tag46.xml><?xml version="1.0" encoding="utf-8"?>
<p:tagLst xmlns:p="http://schemas.openxmlformats.org/presentationml/2006/main">
  <p:tag name="KSO_WM_UNIT_ISCONTENTSTITLE" val="0"/>
  <p:tag name="KSO_WM_UNIT_ISNUMDGMTITLE" val="0"/>
  <p:tag name="KSO_WM_UNIT_PRESET_TEXT" val="单击添加章节标题"/>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_4*a*1"/>
  <p:tag name="KSO_WM_UNIT_LAYERLEVEL" val="1"/>
  <p:tag name="KSO_WM_TAG_VERSION" val="3.0"/>
  <p:tag name="KSO_WM_BEAUTIFY_FLAG" val="#wm#"/>
  <p:tag name="KSO_WM_UNIT_CONTENT_GROUP_TYPE" val="contentchip"/>
</p:tagLst>
</file>

<file path=ppt/tags/tag47.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4*i*3"/>
  <p:tag name="KSO_WM_UNIT_LAYERLEVEL" val="1"/>
  <p:tag name="KSO_WM_TAG_VERSION" val="3.0"/>
  <p:tag name="KSO_WM_UNIT_TYPE" val="i"/>
  <p:tag name="KSO_WM_UNIT_INDEX" val="3"/>
</p:tagLst>
</file>

<file path=ppt/tags/tag48.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4*i*4"/>
  <p:tag name="KSO_WM_UNIT_LAYERLEVEL" val="1"/>
  <p:tag name="KSO_WM_TAG_VERSION" val="3.0"/>
  <p:tag name="KSO_WM_UNIT_TYPE" val="i"/>
  <p:tag name="KSO_WM_UNIT_INDEX" val="4"/>
</p:tagLst>
</file>

<file path=ppt/tags/tag49.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4*i*5"/>
  <p:tag name="KSO_WM_UNIT_LAYERLEVEL" val="1"/>
  <p:tag name="KSO_WM_TAG_VERSION" val="3.0"/>
  <p:tag name="KSO_WM_UNIT_TYPE" val="i"/>
  <p:tag name="KSO_WM_UNIT_INDEX" val="5"/>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i*1"/>
  <p:tag name="KSO_WM_UNIT_LAYERLEVEL" val="1"/>
  <p:tag name="KSO_WM_TAG_VERSION" val="3.0"/>
  <p:tag name="KSO_WM_BEAUTIFY_FLAG" val="#wm#"/>
  <p:tag name="KSO_WM_UNIT_TYPE" val="i"/>
  <p:tag name="KSO_WM_UNIT_INDEX" val="1"/>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3.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3.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3.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i*2"/>
  <p:tag name="KSO_WM_UNIT_LAYERLEVEL" val="1"/>
  <p:tag name="KSO_WM_TAG_VERSION" val="3.0"/>
  <p:tag name="KSO_WM_BEAUTIFY_FLAG" val="#wm#"/>
  <p:tag name="KSO_WM_UNIT_TYPE" val="i"/>
  <p:tag name="KSO_WM_UNIT_INDEX" val="2"/>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i*11"/>
  <p:tag name="KSO_WM_UNIT_LAYERLEVEL" val="1"/>
  <p:tag name="KSO_WM_TAG_VERSION" val="3.0"/>
  <p:tag name="KSO_WM_BEAUTIFY_FLAG" val="#wm#"/>
  <p:tag name="KSO_WM_UNIT_TYPE" val="i"/>
  <p:tag name="KSO_WM_UNIT_INDEX" val="11"/>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i*12"/>
  <p:tag name="KSO_WM_UNIT_LAYERLEVEL" val="1"/>
  <p:tag name="KSO_WM_TAG_VERSION" val="3.0"/>
  <p:tag name="KSO_WM_BEAUTIFY_FLAG" val="#wm#"/>
  <p:tag name="KSO_WM_UNIT_TYPE" val="i"/>
  <p:tag name="KSO_WM_UNIT_INDEX" val="12"/>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i*13"/>
  <p:tag name="KSO_WM_UNIT_LAYERLEVEL" val="1"/>
  <p:tag name="KSO_WM_TAG_VERSION" val="3.0"/>
  <p:tag name="KSO_WM_BEAUTIFY_FLAG" val="#wm#"/>
  <p:tag name="KSO_WM_UNIT_TYPE" val="i"/>
  <p:tag name="KSO_WM_UNIT_INDEX" val="13"/>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i*14"/>
  <p:tag name="KSO_WM_UNIT_LAYERLEVEL" val="1"/>
  <p:tag name="KSO_WM_TAG_VERSION" val="3.0"/>
  <p:tag name="KSO_WM_BEAUTIFY_FLAG" val="#wm#"/>
  <p:tag name="KSO_WM_UNIT_TYPE" val="i"/>
  <p:tag name="KSO_WM_UNIT_INDEX" val="14"/>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i*15"/>
  <p:tag name="KSO_WM_UNIT_LAYERLEVEL" val="1"/>
  <p:tag name="KSO_WM_TAG_VERSION" val="3.0"/>
  <p:tag name="KSO_WM_BEAUTIFY_FLAG" val="#wm#"/>
  <p:tag name="KSO_WM_UNIT_TYPE" val="i"/>
  <p:tag name="KSO_WM_UNIT_INDEX" val="15"/>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i*16"/>
  <p:tag name="KSO_WM_UNIT_LAYERLEVEL" val="1"/>
  <p:tag name="KSO_WM_TAG_VERSION" val="3.0"/>
  <p:tag name="KSO_WM_BEAUTIFY_FLAG" val="#wm#"/>
  <p:tag name="KSO_WM_UNIT_TYPE" val="i"/>
  <p:tag name="KSO_WM_UNIT_INDEX" val="16"/>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i*2"/>
  <p:tag name="KSO_WM_UNIT_LAYERLEVEL" val="1"/>
  <p:tag name="KSO_WM_TAG_VERSION" val="3.0"/>
  <p:tag name="KSO_WM_BEAUTIFY_FLAG" val="#wm#"/>
  <p:tag name="KSO_WM_UNIT_TYPE" val="i"/>
  <p:tag name="KSO_WM_UNIT_INDEX" val="2"/>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i*4"/>
  <p:tag name="KSO_WM_UNIT_LAYERLEVEL" val="1"/>
  <p:tag name="KSO_WM_TAG_VERSION" val="3.0"/>
  <p:tag name="KSO_WM_BEAUTIFY_FLAG" val="#wm#"/>
  <p:tag name="KSO_WM_UNIT_TYPE" val="i"/>
  <p:tag name="KSO_WM_UNIT_INDEX" val="4"/>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i*5"/>
  <p:tag name="KSO_WM_UNIT_LAYERLEVEL" val="1"/>
  <p:tag name="KSO_WM_TAG_VERSION" val="3.0"/>
  <p:tag name="KSO_WM_BEAUTIFY_FLAG" val="#wm#"/>
  <p:tag name="KSO_WM_UNIT_TYPE" val="i"/>
  <p:tag name="KSO_WM_UNIT_INDEX" val="5"/>
</p:tagLst>
</file>

<file path=ppt/tags/tag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i*7"/>
  <p:tag name="KSO_WM_UNIT_LAYERLEVEL" val="1"/>
  <p:tag name="KSO_WM_TAG_VERSION" val="3.0"/>
  <p:tag name="KSO_WM_BEAUTIFY_FLAG" val="#wm#"/>
  <p:tag name="KSO_WM_UNIT_TYPE" val="i"/>
  <p:tag name="KSO_WM_UNIT_INDEX" val="7"/>
</p:tagLst>
</file>

<file path=ppt/tags/tag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i*8"/>
  <p:tag name="KSO_WM_UNIT_LAYERLEVEL" val="1"/>
  <p:tag name="KSO_WM_TAG_VERSION" val="3.0"/>
  <p:tag name="KSO_WM_BEAUTIFY_FLAG" val="#wm#"/>
  <p:tag name="KSO_WM_UNIT_TYPE" val="i"/>
  <p:tag name="KSO_WM_UNIT_INDEX" val="8"/>
</p:tagLst>
</file>

<file path=ppt/tags/tag64.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f"/>
  <p:tag name="KSO_WM_UNIT_INDEX" val="1"/>
  <p:tag name="KSO_WM_UNIT_ID" val="_5*f*1"/>
  <p:tag name="KSO_WM_UNIT_LAYERLEVEL" val="1"/>
  <p:tag name="KSO_WM_TAG_VERSION" val="3.0"/>
  <p:tag name="KSO_WM_BEAUTIFY_FLAG" val="#wm#"/>
  <p:tag name="KSO_WM_UNIT_PRESET_TEXT" val="单击此处编辑母版文本样式&#10;第二级&#10;第三级&#10;第四级&#10;第五级"/>
</p:tagLst>
</file>

<file path=ppt/tags/tag65.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f"/>
  <p:tag name="KSO_WM_UNIT_INDEX" val="2"/>
  <p:tag name="KSO_WM_UNIT_ID" val="_5*f*2"/>
  <p:tag name="KSO_WM_UNIT_LAYERLEVEL" val="1"/>
  <p:tag name="KSO_WM_TAG_VERSION" val="3.0"/>
  <p:tag name="KSO_WM_BEAUTIFY_FLAG" val="#wm#"/>
  <p:tag name="KSO_WM_UNIT_PRESET_TEXT" val="单击此处编辑母版文本样式&#10;第二级&#10;第三级&#10;第四级&#10;第五级"/>
</p:tagLst>
</file>

<file path=ppt/tags/tag66.xml><?xml version="1.0" encoding="utf-8"?>
<p:tagLst xmlns:p="http://schemas.openxmlformats.org/presentationml/2006/main">
  <p:tag name="KSO_WM_UNIT_ISCONTENTSTITLE" val="0"/>
  <p:tag name="KSO_WM_UNIT_ISNUMDGMTITLE" val="0"/>
  <p:tag name="KSO_WM_UNIT_PRESET_TEXT" val="正文页-预设标题"/>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_5*a*1"/>
  <p:tag name="KSO_WM_UNIT_LAYERLEVEL" val="1"/>
  <p:tag name="KSO_WM_TAG_VERSION" val="3.0"/>
  <p:tag name="KSO_WM_BEAUTIFY_FLAG" val="#wm#"/>
  <p:tag name="KSO_WM_UNIT_CONTENT_GROUP_TYPE" val="titlestyle"/>
</p:tagLst>
</file>

<file path=ppt/tags/tag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i*2"/>
  <p:tag name="KSO_WM_UNIT_LAYERLEVEL" val="1"/>
  <p:tag name="KSO_WM_TAG_VERSION" val="3.0"/>
  <p:tag name="KSO_WM_BEAUTIFY_FLAG" val="#wm#"/>
  <p:tag name="KSO_WM_UNIT_CONTENT_GROUP_TYPE" val="titlestyle"/>
  <p:tag name="KSO_WM_UNIT_TYPE" val="i"/>
  <p:tag name="KSO_WM_UNIT_INDEX" val="2"/>
</p:tagLst>
</file>

<file path=ppt/tags/tag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3.0"/>
  <p:tag name="KSO_WM_BEAUTIFY_FLAG" val="#wm#"/>
</p:tagLst>
</file>

<file path=ppt/tags/tag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3.0"/>
  <p:tag name="KSO_WM_BEAUTIFY_FLAG" val="#wm#"/>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9"/>
  <p:tag name="KSO_WM_UNIT_ID" val="_1*i*9"/>
  <p:tag name="KSO_WM_UNIT_LAYERLEVEL" val="1"/>
  <p:tag name="KSO_WM_TAG_VERSION" val="3.0"/>
  <p:tag name="KSO_WM_BEAUTIFY_FLAG" val="#wm#"/>
</p:tagLst>
</file>

<file path=ppt/tags/tag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3.0"/>
  <p:tag name="KSO_WM_BEAUTIFY_FLAG" val="#wm#"/>
</p:tagLst>
</file>

<file path=ppt/tags/tag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i*1"/>
  <p:tag name="KSO_WM_UNIT_LAYERLEVEL" val="1"/>
  <p:tag name="KSO_WM_TAG_VERSION" val="3.0"/>
  <p:tag name="KSO_WM_BEAUTIFY_FLAG" val="#wm#"/>
  <p:tag name="KSO_WM_UNIT_TYPE" val="i"/>
  <p:tag name="KSO_WM_UNIT_INDEX" val="1"/>
</p:tagLst>
</file>

<file path=ppt/tags/tag72.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h_f"/>
  <p:tag name="KSO_WM_UNIT_INDEX" val="2_1"/>
  <p:tag name="KSO_WM_UNIT_ID" val="_6*h_f*2_1"/>
  <p:tag name="KSO_WM_UNIT_LAYERLEVEL" val="1_1"/>
  <p:tag name="KSO_WM_TAG_VERSION" val="3.0"/>
  <p:tag name="KSO_WM_BEAUTIFY_FLAG" val="#wm#"/>
  <p:tag name="KSO_WM_UNIT_PRESET_TEXT" val="单击此处编辑母版文本样式&#10;第二级&#10;第三级&#10;第四级&#10;第五级"/>
</p:tagLst>
</file>

<file path=ppt/tags/tag73.xml><?xml version="1.0" encoding="utf-8"?>
<p:tagLst xmlns:p="http://schemas.openxmlformats.org/presentationml/2006/main">
  <p:tag name="KSO_WM_UNIT_ISCONTENTSTITLE" val="0"/>
  <p:tag name="KSO_WM_UNIT_ISNUMDGMTITLE" val="0"/>
  <p:tag name="KSO_WM_UNIT_PRESET_TEXT" val="添加小标题"/>
  <p:tag name="KSO_WM_UNIT_NOCLEAR" val="0"/>
  <p:tag name="KSO_WM_UNIT_VALUE" val="10"/>
  <p:tag name="KSO_WM_UNIT_HIGHLIGHT" val="0"/>
  <p:tag name="KSO_WM_UNIT_COMPATIBLE" val="0"/>
  <p:tag name="KSO_WM_UNIT_DIAGRAM_ISNUMVISUAL" val="0"/>
  <p:tag name="KSO_WM_UNIT_DIAGRAM_ISREFERUNIT" val="0"/>
  <p:tag name="KSO_WM_UNIT_TYPE" val="h_a"/>
  <p:tag name="KSO_WM_UNIT_INDEX" val="2_1"/>
  <p:tag name="KSO_WM_UNIT_ID" val="_6*h_a*2_1"/>
  <p:tag name="KSO_WM_UNIT_LAYERLEVEL" val="1_1"/>
  <p:tag name="KSO_WM_TAG_VERSION" val="3.0"/>
  <p:tag name="KSO_WM_BEAUTIFY_FLAG" val="#wm#"/>
</p:tagLst>
</file>

<file path=ppt/tags/tag74.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h_f"/>
  <p:tag name="KSO_WM_UNIT_INDEX" val="1_1"/>
  <p:tag name="KSO_WM_UNIT_ID" val="_6*h_f*1_1"/>
  <p:tag name="KSO_WM_UNIT_LAYERLEVEL" val="1_1"/>
  <p:tag name="KSO_WM_TAG_VERSION" val="3.0"/>
  <p:tag name="KSO_WM_BEAUTIFY_FLAG" val="#wm#"/>
  <p:tag name="KSO_WM_UNIT_PRESET_TEXT" val="单击此处编辑母版文本样式&#10;第二级&#10;第三级&#10;第四级&#10;第五级"/>
</p:tagLst>
</file>

<file path=ppt/tags/tag75.xml><?xml version="1.0" encoding="utf-8"?>
<p:tagLst xmlns:p="http://schemas.openxmlformats.org/presentationml/2006/main">
  <p:tag name="KSO_WM_UNIT_ISCONTENTSTITLE" val="0"/>
  <p:tag name="KSO_WM_UNIT_ISNUMDGMTITLE" val="0"/>
  <p:tag name="KSO_WM_UNIT_PRESET_TEXT" val="添加小标题"/>
  <p:tag name="KSO_WM_UNIT_NOCLEAR" val="0"/>
  <p:tag name="KSO_WM_UNIT_VALUE" val="10"/>
  <p:tag name="KSO_WM_UNIT_HIGHLIGHT" val="0"/>
  <p:tag name="KSO_WM_UNIT_COMPATIBLE" val="0"/>
  <p:tag name="KSO_WM_UNIT_DIAGRAM_ISNUMVISUAL" val="0"/>
  <p:tag name="KSO_WM_UNIT_DIAGRAM_ISREFERUNIT" val="0"/>
  <p:tag name="KSO_WM_UNIT_TYPE" val="h_a"/>
  <p:tag name="KSO_WM_UNIT_INDEX" val="1_1"/>
  <p:tag name="KSO_WM_UNIT_ID" val="_6*h_a*1_1"/>
  <p:tag name="KSO_WM_UNIT_LAYERLEVEL" val="1_1"/>
  <p:tag name="KSO_WM_TAG_VERSION" val="3.0"/>
  <p:tag name="KSO_WM_BEAUTIFY_FLAG" val="#wm#"/>
</p:tagLst>
</file>

<file path=ppt/tags/tag76.xml><?xml version="1.0" encoding="utf-8"?>
<p:tagLst xmlns:p="http://schemas.openxmlformats.org/presentationml/2006/main">
  <p:tag name="KSO_WM_UNIT_ISCONTENTSTITLE" val="0"/>
  <p:tag name="KSO_WM_UNIT_ISNUMDGMTITLE" val="0"/>
  <p:tag name="KSO_WM_UNIT_PRESET_TEXT" val="正文页-预设标题"/>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_6*a*1"/>
  <p:tag name="KSO_WM_UNIT_LAYERLEVEL" val="1"/>
  <p:tag name="KSO_WM_TAG_VERSION" val="3.0"/>
  <p:tag name="KSO_WM_BEAUTIFY_FLAG" val="#wm#"/>
  <p:tag name="KSO_WM_UNIT_CONTENT_GROUP_TYPE" val="titlestyle"/>
</p:tagLst>
</file>

<file path=ppt/tags/tag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i*2"/>
  <p:tag name="KSO_WM_UNIT_LAYERLEVEL" val="1"/>
  <p:tag name="KSO_WM_TAG_VERSION" val="3.0"/>
  <p:tag name="KSO_WM_BEAUTIFY_FLAG" val="#wm#"/>
  <p:tag name="KSO_WM_UNIT_CONTENT_GROUP_TYPE" val="titlestyle"/>
  <p:tag name="KSO_WM_UNIT_TYPE" val="i"/>
  <p:tag name="KSO_WM_UNIT_INDEX" val="2"/>
</p:tagLst>
</file>

<file path=ppt/tags/tag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3.0"/>
  <p:tag name="KSO_WM_BEAUTIFY_FLAG" val="#wm#"/>
</p:tagLst>
</file>

<file path=ppt/tags/tag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3.0"/>
  <p:tag name="KSO_WM_BEAUTIFY_FLAG" val="#wm#"/>
</p:tagLst>
</file>

<file path=ppt/tags/tag8.xml><?xml version="1.0" encoding="utf-8"?>
<p:tagLst xmlns:p="http://schemas.openxmlformats.org/presentationml/2006/main">
  <p:tag name="KSO_WM_UNIT_ISCONTENTSTITLE" val="0"/>
  <p:tag name="KSO_WM_UNIT_ISNUMDGMTITLE" val="0"/>
  <p:tag name="KSO_WM_UNIT_PRESET_TEXT" val="Click to add subtitle"/>
  <p:tag name="KSO_WM_UNIT_NOCLEAR" val="0"/>
  <p:tag name="KSO_WM_UNIT_VALUE" val="17"/>
  <p:tag name="KSO_WM_UNIT_HIGHLIGHT" val="0"/>
  <p:tag name="KSO_WM_UNIT_COMPATIBLE" val="0"/>
  <p:tag name="KSO_WM_UNIT_DIAGRAM_ISNUMVISUAL" val="0"/>
  <p:tag name="KSO_WM_UNIT_DIAGRAM_ISREFERUNIT" val="0"/>
  <p:tag name="KSO_WM_UNIT_TYPE" val="b"/>
  <p:tag name="KSO_WM_UNIT_INDEX" val="1"/>
  <p:tag name="KSO_WM_UNIT_ID" val="_1*b*1"/>
  <p:tag name="KSO_WM_UNIT_LAYERLEVEL" val="1"/>
  <p:tag name="KSO_WM_TAG_VERSION" val="3.0"/>
  <p:tag name="KSO_WM_BEAUTIFY_FLAG" val="#wm#"/>
  <p:tag name="KSO_WM_UNIT_CONTENT_GROUP_TYPE" val="contentchip"/>
</p:tagLst>
</file>

<file path=ppt/tags/tag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3.0"/>
  <p:tag name="KSO_WM_BEAUTIFY_FLAG" val="#wm#"/>
</p:tagLst>
</file>

<file path=ppt/tags/tag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i*1"/>
  <p:tag name="KSO_WM_UNIT_LAYERLEVEL" val="1"/>
  <p:tag name="KSO_WM_TAG_VERSION" val="3.0"/>
  <p:tag name="KSO_WM_BEAUTIFY_FLAG" val="#wm#"/>
  <p:tag name="KSO_WM_UNIT_TYPE" val="i"/>
  <p:tag name="KSO_WM_UNIT_INDEX" val="1"/>
</p:tagLst>
</file>

<file path=ppt/tags/tag82.xml><?xml version="1.0" encoding="utf-8"?>
<p:tagLst xmlns:p="http://schemas.openxmlformats.org/presentationml/2006/main">
  <p:tag name="KSO_WM_UNIT_ISCONTENTSTITLE" val="0"/>
  <p:tag name="KSO_WM_UNIT_ISNUMDGMTITLE" val="0"/>
  <p:tag name="KSO_WM_UNIT_PRESET_TEXT" val="正文页-预设标题"/>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_7*a*1"/>
  <p:tag name="KSO_WM_UNIT_LAYERLEVEL" val="1"/>
  <p:tag name="KSO_WM_TAG_VERSION" val="3.0"/>
  <p:tag name="KSO_WM_BEAUTIFY_FLAG" val="#wm#"/>
  <p:tag name="KSO_WM_UNIT_CONTENT_GROUP_TYPE" val="titlestyle"/>
</p:tagLst>
</file>

<file path=ppt/tags/tag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i*2"/>
  <p:tag name="KSO_WM_UNIT_LAYERLEVEL" val="1"/>
  <p:tag name="KSO_WM_TAG_VERSION" val="3.0"/>
  <p:tag name="KSO_WM_BEAUTIFY_FLAG" val="#wm#"/>
  <p:tag name="KSO_WM_UNIT_CONTENT_GROUP_TYPE" val="titlestyle"/>
  <p:tag name="KSO_WM_UNIT_TYPE" val="i"/>
  <p:tag name="KSO_WM_UNIT_INDEX" val="2"/>
</p:tagLst>
</file>

<file path=ppt/tags/tag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3.0"/>
  <p:tag name="KSO_WM_BEAUTIFY_FLAG" val="#wm#"/>
</p:tagLst>
</file>

<file path=ppt/tags/tag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3.0"/>
  <p:tag name="KSO_WM_BEAUTIFY_FLAG" val="#wm#"/>
</p:tagLst>
</file>

<file path=ppt/tags/tag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3.0"/>
  <p:tag name="KSO_WM_BEAUTIFY_FLAG" val="#wm#"/>
</p:tagLst>
</file>

<file path=ppt/tags/tag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i*1"/>
  <p:tag name="KSO_WM_UNIT_LAYERLEVEL" val="1"/>
  <p:tag name="KSO_WM_TAG_VERSION" val="3.0"/>
  <p:tag name="KSO_WM_BEAUTIFY_FLAG" val="#wm#"/>
  <p:tag name="KSO_WM_UNIT_TYPE" val="i"/>
  <p:tag name="KSO_WM_UNIT_INDEX" val="1"/>
</p:tagLst>
</file>

<file path=ppt/tags/tag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3.0"/>
  <p:tag name="KSO_WM_BEAUTIFY_FLAG" val="#wm#"/>
</p:tagLst>
</file>

<file path=ppt/tags/tag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3.0"/>
  <p:tag name="KSO_WM_BEAUTIFY_FLAG" val="#wm#"/>
</p:tagLst>
</file>

<file path=ppt/tags/tag9.xml><?xml version="1.0" encoding="utf-8"?>
<p:tagLst xmlns:p="http://schemas.openxmlformats.org/presentationml/2006/main">
  <p:tag name="KSO_WM_UNIT_ISCONTENTSTITLE" val="0"/>
  <p:tag name="KSO_WM_UNIT_ISNUMDGMTITLE" val="0"/>
  <p:tag name="KSO_WM_UNIT_PRESET_TEXT" val="单击此处添加文档标题"/>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_1*a*1"/>
  <p:tag name="KSO_WM_UNIT_LAYERLEVEL" val="1"/>
  <p:tag name="KSO_WM_TAG_VERSION" val="3.0"/>
  <p:tag name="KSO_WM_BEAUTIFY_FLAG" val="#wm#"/>
  <p:tag name="KSO_WM_UNIT_CONTENT_GROUP_TYPE" val="contentchip"/>
</p:tagLst>
</file>

<file path=ppt/tags/tag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3.0"/>
  <p:tag name="KSO_WM_BEAUTIFY_FLAG" val="#wm#"/>
</p:tagLst>
</file>

<file path=ppt/tags/tag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i*1"/>
  <p:tag name="KSO_WM_UNIT_LAYERLEVEL" val="1"/>
  <p:tag name="KSO_WM_TAG_VERSION" val="3.0"/>
  <p:tag name="KSO_WM_BEAUTIFY_FLAG" val="#wm#"/>
  <p:tag name="KSO_WM_UNIT_TYPE" val="i"/>
  <p:tag name="KSO_WM_UNIT_INDEX" val="1"/>
</p:tagLst>
</file>

<file path=ppt/tags/tag92.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f"/>
  <p:tag name="KSO_WM_UNIT_INDEX" val="1"/>
  <p:tag name="KSO_WM_UNIT_ID" val="_9*f*1"/>
  <p:tag name="KSO_WM_UNIT_LAYERLEVEL" val="1"/>
  <p:tag name="KSO_WM_TAG_VERSION" val="3.0"/>
  <p:tag name="KSO_WM_BEAUTIFY_FLAG" val="#wm#"/>
  <p:tag name="KSO_WM_UNIT_PRESET_TEXT" val="单击此处编辑母版文本样式&#10;第二级&#10;第三级&#10;第四级&#10;第五级"/>
</p:tagLst>
</file>

<file path=ppt/tags/tag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3.0"/>
  <p:tag name="KSO_WM_BEAUTIFY_FLAG" val="#wm#"/>
</p:tagLst>
</file>

<file path=ppt/tags/tag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3.0"/>
  <p:tag name="KSO_WM_BEAUTIFY_FLAG" val="#wm#"/>
</p:tagLst>
</file>

<file path=ppt/tags/tag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3.0"/>
  <p:tag name="KSO_WM_BEAUTIFY_FLAG" val="#wm#"/>
</p:tagLst>
</file>

<file path=ppt/tags/tag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i*1"/>
  <p:tag name="KSO_WM_UNIT_LAYERLEVEL" val="1"/>
  <p:tag name="KSO_WM_TAG_VERSION" val="3.0"/>
  <p:tag name="KSO_WM_BEAUTIFY_FLAG" val="#wm#"/>
  <p:tag name="KSO_WM_UNIT_TYPE" val="i"/>
  <p:tag name="KSO_WM_UNIT_INDEX" val="1"/>
</p:tagLst>
</file>

<file path=ppt/tags/tag97.xml><?xml version="1.0" encoding="utf-8"?>
<p:tagLst xmlns:p="http://schemas.openxmlformats.org/presentationml/2006/main">
  <p:tag name="KSO_WM_UNIT_ISCONTENTSTITLE" val="0"/>
  <p:tag name="KSO_WM_UNIT_ISNUMDGMTITLE" val="0"/>
  <p:tag name="KSO_WM_UNIT_PRESET_TEXT" val="单击选择预设副标题"/>
  <p:tag name="KSO_WM_UNIT_NOCLEAR" val="0"/>
  <p:tag name="KSO_WM_UNIT_VALUE" val="17"/>
  <p:tag name="KSO_WM_UNIT_HIGHLIGHT" val="0"/>
  <p:tag name="KSO_WM_UNIT_COMPATIBLE" val="0"/>
  <p:tag name="KSO_WM_UNIT_DIAGRAM_ISNUMVISUAL" val="0"/>
  <p:tag name="KSO_WM_UNIT_DIAGRAM_ISREFERUNIT" val="0"/>
  <p:tag name="KSO_WM_UNIT_TYPE" val="b"/>
  <p:tag name="KSO_WM_UNIT_INDEX" val="1"/>
  <p:tag name="KSO_WM_UNIT_ID" val="_10*b*1"/>
  <p:tag name="KSO_WM_UNIT_LAYERLEVEL" val="1"/>
  <p:tag name="KSO_WM_TAG_VERSION" val="3.0"/>
  <p:tag name="KSO_WM_BEAUTIFY_FLAG" val="#wm#"/>
  <p:tag name="KSO_WM_UNIT_CONTENT_GROUP_TYPE" val="titlestyle"/>
</p:tagLst>
</file>

<file path=ppt/tags/tag98.xml><?xml version="1.0" encoding="utf-8"?>
<p:tagLst xmlns:p="http://schemas.openxmlformats.org/presentationml/2006/main">
  <p:tag name="KSO_WM_UNIT_ISCONTENTSTITLE" val="0"/>
  <p:tag name="KSO_WM_UNIT_ISNUMDGMTITLE" val="0"/>
  <p:tag name="KSO_WM_UNIT_PRESET_TEXT" val="正文页-预设标题"/>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_10*a*1"/>
  <p:tag name="KSO_WM_UNIT_LAYERLEVEL" val="1"/>
  <p:tag name="KSO_WM_TAG_VERSION" val="3.0"/>
  <p:tag name="KSO_WM_BEAUTIFY_FLAG" val="#wm#"/>
  <p:tag name="KSO_WM_UNIT_CONTENT_GROUP_TYPE" val="titlestyle"/>
</p:tagLst>
</file>

<file path=ppt/tags/tag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i*2"/>
  <p:tag name="KSO_WM_UNIT_LAYERLEVEL" val="1"/>
  <p:tag name="KSO_WM_TAG_VERSION" val="3.0"/>
  <p:tag name="KSO_WM_BEAUTIFY_FLAG" val="#wm#"/>
  <p:tag name="KSO_WM_UNIT_CONTENT_GROUP_TYPE" val="titlestyle"/>
  <p:tag name="KSO_WM_UNIT_TYPE" val="i"/>
  <p:tag name="KSO_WM_UNIT_INDEX" val="2"/>
</p:tagLst>
</file>

<file path=ppt/theme/theme1.xml><?xml version="1.0" encoding="utf-8"?>
<a:theme xmlns:a="http://schemas.openxmlformats.org/drawingml/2006/main" name="Orange Waves">
  <a:themeElements>
    <a:clrScheme name="Orange Waves 13">
      <a:dk1>
        <a:srgbClr val="000000"/>
      </a:dk1>
      <a:lt1>
        <a:srgbClr val="FFFFFF"/>
      </a:lt1>
      <a:dk2>
        <a:srgbClr val="000000"/>
      </a:dk2>
      <a:lt2>
        <a:srgbClr val="969696"/>
      </a:lt2>
      <a:accent1>
        <a:srgbClr val="C73109"/>
      </a:accent1>
      <a:accent2>
        <a:srgbClr val="FF5050"/>
      </a:accent2>
      <a:accent3>
        <a:srgbClr val="FFFFFF"/>
      </a:accent3>
      <a:accent4>
        <a:srgbClr val="000000"/>
      </a:accent4>
      <a:accent5>
        <a:srgbClr val="E0ADAA"/>
      </a:accent5>
      <a:accent6>
        <a:srgbClr val="E74848"/>
      </a:accent6>
      <a:hlink>
        <a:srgbClr val="4D4D4D"/>
      </a:hlink>
      <a:folHlink>
        <a:srgbClr val="777777"/>
      </a:folHlink>
    </a:clrScheme>
    <a:fontScheme name="Orange Waves">
      <a:majorFont>
        <a:latin typeface="Arial"/>
        <a:ea typeface="SimSun"/>
        <a:cs typeface=""/>
      </a:majorFont>
      <a:minorFont>
        <a:latin typeface="Arial"/>
        <a:ea typeface="SimSun"/>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spDef>
    <a:lnDef>
      <a:spPr bwMode="auto">
        <a:xfrm>
          <a:off x="0" y="0"/>
          <a:ext cx="1" cy="1"/>
        </a:xfrm>
        <a:custGeom>
          <a:avLst/>
          <a:gdLst/>
          <a:ahLst/>
          <a:cxnLst/>
          <a:rect l="0" t="0" r="0" b="0"/>
          <a:pathLst/>
        </a:cu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lnDef>
  </a:objectDefaults>
  <a:extraClrSchemeLst>
    <a:extraClrScheme>
      <a:clrScheme name="Orange Wave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Orange Waves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Orange Waves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Orange Waves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Orange Waves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Orange Waves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Orange Waves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Orange Waves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Orange Waves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Orange Waves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Orange Waves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Orange Waves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Orange Waves 13">
        <a:dk1>
          <a:srgbClr val="000000"/>
        </a:dk1>
        <a:lt1>
          <a:srgbClr val="FFFFFF"/>
        </a:lt1>
        <a:dk2>
          <a:srgbClr val="000000"/>
        </a:dk2>
        <a:lt2>
          <a:srgbClr val="969696"/>
        </a:lt2>
        <a:accent1>
          <a:srgbClr val="C73109"/>
        </a:accent1>
        <a:accent2>
          <a:srgbClr val="FF5050"/>
        </a:accent2>
        <a:accent3>
          <a:srgbClr val="FFFFFF"/>
        </a:accent3>
        <a:accent4>
          <a:srgbClr val="000000"/>
        </a:accent4>
        <a:accent5>
          <a:srgbClr val="E0ADAA"/>
        </a:accent5>
        <a:accent6>
          <a:srgbClr val="E74848"/>
        </a:accent6>
        <a:hlink>
          <a:srgbClr val="4D4D4D"/>
        </a:hlink>
        <a:folHlink>
          <a:srgbClr val="777777"/>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自定义 66">
      <a:dk1>
        <a:srgbClr val="000000"/>
      </a:dk1>
      <a:lt1>
        <a:srgbClr val="FFFFFF"/>
      </a:lt1>
      <a:dk2>
        <a:srgbClr val="4C1000"/>
      </a:dk2>
      <a:lt2>
        <a:srgbClr val="FFF4E7"/>
      </a:lt2>
      <a:accent1>
        <a:srgbClr val="FF7427"/>
      </a:accent1>
      <a:accent2>
        <a:srgbClr val="FF732F"/>
      </a:accent2>
      <a:accent3>
        <a:srgbClr val="FFAA3E"/>
      </a:accent3>
      <a:accent4>
        <a:srgbClr val="FAD240"/>
      </a:accent4>
      <a:accent5>
        <a:srgbClr val="38BBFE"/>
      </a:accent5>
      <a:accent6>
        <a:srgbClr val="388EFF"/>
      </a:accent6>
      <a:hlink>
        <a:srgbClr val="0563C1"/>
      </a:hlink>
      <a:folHlink>
        <a:srgbClr val="954F72"/>
      </a:folHlink>
    </a:clrScheme>
    <a:fontScheme name="字体-商务">
      <a:majorFont>
        <a:latin typeface="Inter Bold"/>
        <a:ea typeface="Inter Bold"/>
        <a:cs typeface=""/>
      </a:majorFont>
      <a:minorFont>
        <a:latin typeface="Inter"/>
        <a:ea typeface="Inter"/>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4061</Words>
  <Application>WPS Presentation</Application>
  <PresentationFormat>On-screen Show (4:3)</PresentationFormat>
  <Paragraphs>129</Paragraphs>
  <Slides>10</Slides>
  <Notes>0</Notes>
  <HiddenSlides>0</HiddenSlides>
  <MMClips>0</MMClips>
  <ScaleCrop>false</ScaleCrop>
  <HeadingPairs>
    <vt:vector size="6" baseType="variant">
      <vt:variant>
        <vt:lpstr>已用的字体</vt:lpstr>
      </vt:variant>
      <vt:variant>
        <vt:i4>14</vt:i4>
      </vt:variant>
      <vt:variant>
        <vt:lpstr>主题</vt:lpstr>
      </vt:variant>
      <vt:variant>
        <vt:i4>2</vt:i4>
      </vt:variant>
      <vt:variant>
        <vt:lpstr>幻灯片标题</vt:lpstr>
      </vt:variant>
      <vt:variant>
        <vt:i4>10</vt:i4>
      </vt:variant>
    </vt:vector>
  </HeadingPairs>
  <TitlesOfParts>
    <vt:vector size="26" baseType="lpstr">
      <vt:lpstr>Arial</vt:lpstr>
      <vt:lpstr>SimSun</vt:lpstr>
      <vt:lpstr>Wingdings</vt:lpstr>
      <vt:lpstr>Arial</vt:lpstr>
      <vt:lpstr>Calibri</vt:lpstr>
      <vt:lpstr>Microsoft YaHei</vt:lpstr>
      <vt:lpstr>Arial Unicode MS</vt:lpstr>
      <vt:lpstr>Lato</vt:lpstr>
      <vt:lpstr>Segoe Print</vt:lpstr>
      <vt:lpstr>Manrope ExtraBold</vt:lpstr>
      <vt:lpstr>思源宋体 CN Heavy</vt:lpstr>
      <vt:lpstr>Wingdings</vt:lpstr>
      <vt:lpstr>Inter</vt:lpstr>
      <vt:lpstr>Inter Bold</vt:lpstr>
      <vt:lpstr>Orange Waves</vt:lpstr>
      <vt:lpstr>Office Theme</vt:lpstr>
      <vt:lpstr>AI-Enhanced Data Visualization for COVID-19 Analysis</vt:lpstr>
      <vt:lpstr>Problem Statement</vt:lpstr>
      <vt:lpstr>Scope of the Project</vt:lpstr>
      <vt:lpstr>Your title here</vt:lpstr>
      <vt:lpstr>Your title here</vt:lpstr>
      <vt:lpstr>The title goes here</vt:lpstr>
      <vt:lpstr>Your title here</vt:lpstr>
      <vt:lpstr>Your title here</vt:lpstr>
      <vt:lpstr>Your title here</vt:lpstr>
      <vt:lpstr>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dc:description>generated using python-pptx</dc:description>
  <cp:lastModifiedBy>Gorantla Naveen Gorantla Navee</cp:lastModifiedBy>
  <cp:revision>2</cp:revision>
  <dcterms:created xsi:type="dcterms:W3CDTF">2013-01-27T09:14:00Z</dcterms:created>
  <dcterms:modified xsi:type="dcterms:W3CDTF">2025-12-31T06:28:57Z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F5D2990781C149C18F14CADB941D7C33_12</vt:lpwstr>
  </property>
  <property fmtid="{D5CDD505-2E9C-101B-9397-08002B2CF9AE}" pid="3" name="KSOProductBuildVer">
    <vt:lpwstr>1033-12.2.0.23196</vt:lpwstr>
  </property>
</Properties>
</file>